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showGuides="1">
      <p:cViewPr varScale="1">
        <p:scale>
          <a:sx n="75" d="100"/>
          <a:sy n="75" d="100"/>
        </p:scale>
        <p:origin x="2146" y="5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F2BC360-095E-4255-9DB9-5B52882B223C}" type="datetimeFigureOut">
              <a:rPr kumimoji="1" lang="ja-JP" altLang="en-US" smtClean="0"/>
              <a:t>2018/9/25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1834985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2BC360-095E-4255-9DB9-5B52882B223C}" type="datetimeFigureOut">
              <a:rPr kumimoji="1" lang="ja-JP" altLang="en-US" smtClean="0"/>
              <a:t>2018/9/25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4228076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2BC360-095E-4255-9DB9-5B52882B223C}" type="datetimeFigureOut">
              <a:rPr kumimoji="1" lang="ja-JP" altLang="en-US" smtClean="0"/>
              <a:t>2018/9/25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1056243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2BC360-095E-4255-9DB9-5B52882B223C}" type="datetimeFigureOut">
              <a:rPr kumimoji="1" lang="ja-JP" altLang="en-US" smtClean="0"/>
              <a:t>2018/9/25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2348793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2BC360-095E-4255-9DB9-5B52882B223C}" type="datetimeFigureOut">
              <a:rPr kumimoji="1" lang="ja-JP" altLang="en-US" smtClean="0"/>
              <a:t>2018/9/25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159740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F2BC360-095E-4255-9DB9-5B52882B223C}" type="datetimeFigureOut">
              <a:rPr kumimoji="1" lang="ja-JP" altLang="en-US" smtClean="0"/>
              <a:t>2018/9/25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19450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F2BC360-095E-4255-9DB9-5B52882B223C}" type="datetimeFigureOut">
              <a:rPr kumimoji="1" lang="ja-JP" altLang="en-US" smtClean="0"/>
              <a:t>2018/9/25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1613330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F2BC360-095E-4255-9DB9-5B52882B223C}" type="datetimeFigureOut">
              <a:rPr kumimoji="1" lang="ja-JP" altLang="en-US" smtClean="0"/>
              <a:t>2018/9/25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3337736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BC360-095E-4255-9DB9-5B52882B223C}" type="datetimeFigureOut">
              <a:rPr kumimoji="1" lang="ja-JP" altLang="en-US" smtClean="0"/>
              <a:t>2018/9/25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21240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F2BC360-095E-4255-9DB9-5B52882B223C}" type="datetimeFigureOut">
              <a:rPr kumimoji="1" lang="ja-JP" altLang="en-US" smtClean="0"/>
              <a:t>2018/9/25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108347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F2BC360-095E-4255-9DB9-5B52882B223C}" type="datetimeFigureOut">
              <a:rPr kumimoji="1" lang="ja-JP" altLang="en-US" smtClean="0"/>
              <a:t>2018/9/25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191320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F2BC360-095E-4255-9DB9-5B52882B223C}" type="datetimeFigureOut">
              <a:rPr kumimoji="1" lang="ja-JP" altLang="en-US" smtClean="0"/>
              <a:t>2018/9/25</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2ADEC4A-D20F-4E9E-BC3B-165DB9E54F3A}" type="slidenum">
              <a:rPr kumimoji="1" lang="ja-JP" altLang="en-US" smtClean="0"/>
              <a:t>‹#›</a:t>
            </a:fld>
            <a:endParaRPr kumimoji="1" lang="ja-JP" altLang="en-US"/>
          </a:p>
        </p:txBody>
      </p:sp>
    </p:spTree>
    <p:extLst>
      <p:ext uri="{BB962C8B-B14F-4D97-AF65-F5344CB8AC3E}">
        <p14:creationId xmlns:p14="http://schemas.microsoft.com/office/powerpoint/2010/main" val="33008017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a:extLst>
              <a:ext uri="{FF2B5EF4-FFF2-40B4-BE49-F238E27FC236}">
                <a16:creationId xmlns:a16="http://schemas.microsoft.com/office/drawing/2014/main" id="{8EDF843F-500B-4F61-9472-B91EBFAEAFF9}"/>
              </a:ext>
            </a:extLst>
          </p:cNvPr>
          <p:cNvSpPr txBox="1">
            <a:spLocks noChangeArrowheads="1"/>
          </p:cNvSpPr>
          <p:nvPr/>
        </p:nvSpPr>
        <p:spPr bwMode="auto">
          <a:xfrm>
            <a:off x="397600" y="327475"/>
            <a:ext cx="3757840" cy="417407"/>
          </a:xfrm>
          <a:prstGeom prst="rect">
            <a:avLst/>
          </a:prstGeom>
          <a:solidFill>
            <a:srgbClr val="C00000">
              <a:alpha val="30196"/>
            </a:srgbClr>
          </a:solidFill>
          <a:ln>
            <a:noFill/>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3800" kern="12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Verdana" panose="020B0604030504040204" pitchFamily="34" charset="0"/>
                <a:ea typeface="ＭＳ Ｐゴシック" panose="020B0600070205080204" pitchFamily="50" charset="-128"/>
              </a:defRPr>
            </a:lvl2pPr>
            <a:lvl3pPr algn="l" rtl="0" eaLnBrk="0" fontAlgn="base" hangingPunct="0">
              <a:spcBef>
                <a:spcPct val="0"/>
              </a:spcBef>
              <a:spcAft>
                <a:spcPct val="0"/>
              </a:spcAft>
              <a:defRPr kumimoji="1" sz="3800">
                <a:solidFill>
                  <a:schemeClr val="tx2"/>
                </a:solidFill>
                <a:latin typeface="Verdana" panose="020B0604030504040204" pitchFamily="34" charset="0"/>
                <a:ea typeface="ＭＳ Ｐゴシック" panose="020B0600070205080204" pitchFamily="50" charset="-128"/>
              </a:defRPr>
            </a:lvl3pPr>
            <a:lvl4pPr algn="l" rtl="0" eaLnBrk="0" fontAlgn="base" hangingPunct="0">
              <a:spcBef>
                <a:spcPct val="0"/>
              </a:spcBef>
              <a:spcAft>
                <a:spcPct val="0"/>
              </a:spcAft>
              <a:defRPr kumimoji="1" sz="3800">
                <a:solidFill>
                  <a:schemeClr val="tx2"/>
                </a:solidFill>
                <a:latin typeface="Verdana" panose="020B0604030504040204" pitchFamily="34" charset="0"/>
                <a:ea typeface="ＭＳ Ｐゴシック" panose="020B0600070205080204" pitchFamily="50" charset="-128"/>
              </a:defRPr>
            </a:lvl4pPr>
            <a:lvl5pPr algn="l" rtl="0" eaLnBrk="0" fontAlgn="base" hangingPunct="0">
              <a:spcBef>
                <a:spcPct val="0"/>
              </a:spcBef>
              <a:spcAft>
                <a:spcPct val="0"/>
              </a:spcAft>
              <a:defRPr kumimoji="1" sz="3800">
                <a:solidFill>
                  <a:schemeClr val="tx2"/>
                </a:solidFill>
                <a:latin typeface="Verdana" panose="020B0604030504040204" pitchFamily="34" charset="0"/>
                <a:ea typeface="ＭＳ Ｐゴシック" panose="020B0600070205080204" pitchFamily="50" charset="-128"/>
              </a:defRPr>
            </a:lvl5pPr>
            <a:lvl6pPr marL="457200" algn="l" rtl="0" fontAlgn="base">
              <a:spcBef>
                <a:spcPct val="0"/>
              </a:spcBef>
              <a:spcAft>
                <a:spcPct val="0"/>
              </a:spcAft>
              <a:defRPr kumimoji="1" sz="3800">
                <a:solidFill>
                  <a:schemeClr val="tx2"/>
                </a:solidFill>
                <a:latin typeface="Verdana" panose="020B0604030504040204" pitchFamily="34" charset="0"/>
                <a:ea typeface="ＭＳ Ｐゴシック" panose="020B0600070205080204" pitchFamily="50" charset="-128"/>
              </a:defRPr>
            </a:lvl6pPr>
            <a:lvl7pPr marL="914400" algn="l" rtl="0" fontAlgn="base">
              <a:spcBef>
                <a:spcPct val="0"/>
              </a:spcBef>
              <a:spcAft>
                <a:spcPct val="0"/>
              </a:spcAft>
              <a:defRPr kumimoji="1" sz="3800">
                <a:solidFill>
                  <a:schemeClr val="tx2"/>
                </a:solidFill>
                <a:latin typeface="Verdana" panose="020B0604030504040204" pitchFamily="34" charset="0"/>
                <a:ea typeface="ＭＳ Ｐゴシック" panose="020B0600070205080204" pitchFamily="50" charset="-128"/>
              </a:defRPr>
            </a:lvl7pPr>
            <a:lvl8pPr marL="1371600" algn="l" rtl="0" fontAlgn="base">
              <a:spcBef>
                <a:spcPct val="0"/>
              </a:spcBef>
              <a:spcAft>
                <a:spcPct val="0"/>
              </a:spcAft>
              <a:defRPr kumimoji="1" sz="3800">
                <a:solidFill>
                  <a:schemeClr val="tx2"/>
                </a:solidFill>
                <a:latin typeface="Verdana" panose="020B0604030504040204" pitchFamily="34" charset="0"/>
                <a:ea typeface="ＭＳ Ｐゴシック" panose="020B0600070205080204" pitchFamily="50" charset="-128"/>
              </a:defRPr>
            </a:lvl8pPr>
            <a:lvl9pPr marL="1828800" algn="l" rtl="0" fontAlgn="base">
              <a:spcBef>
                <a:spcPct val="0"/>
              </a:spcBef>
              <a:spcAft>
                <a:spcPct val="0"/>
              </a:spcAft>
              <a:defRPr kumimoji="1" sz="3800">
                <a:solidFill>
                  <a:schemeClr val="tx2"/>
                </a:solidFill>
                <a:latin typeface="Verdana" panose="020B0604030504040204" pitchFamily="34" charset="0"/>
                <a:ea typeface="ＭＳ Ｐゴシック" panose="020B0600070205080204" pitchFamily="50" charset="-128"/>
              </a:defRPr>
            </a:lvl9pPr>
          </a:lstStyle>
          <a:p>
            <a:pPr lvl="0" defTabSz="914400" eaLnBrk="1" hangingPunct="1"/>
            <a:r>
              <a:rPr lang="en-US" altLang="ja-JP" sz="1600" dirty="0">
                <a:solidFill>
                  <a:srgbClr val="000000"/>
                </a:solidFill>
                <a:latin typeface="Verdana"/>
                <a:ea typeface="ＭＳ Ｐゴシック"/>
              </a:rPr>
              <a:t>2018</a:t>
            </a:r>
            <a:r>
              <a:rPr lang="ja-JP" altLang="en-US" sz="1600" b="1" dirty="0">
                <a:solidFill>
                  <a:srgbClr val="000000"/>
                </a:solidFill>
                <a:latin typeface="Verdana"/>
                <a:ea typeface="ＭＳ Ｐゴシック"/>
              </a:rPr>
              <a:t>年度　</a:t>
            </a:r>
            <a:r>
              <a:rPr kumimoji="1" lang="ja-JP" altLang="en-US" sz="1600" b="1" i="0" u="none" strike="noStrike" kern="1200" cap="none" spc="0" normalizeH="0" baseline="0" noProof="0" dirty="0">
                <a:ln>
                  <a:noFill/>
                </a:ln>
                <a:solidFill>
                  <a:srgbClr val="000000"/>
                </a:solidFill>
                <a:effectLst/>
                <a:uLnTx/>
                <a:uFillTx/>
                <a:latin typeface="Verdana"/>
                <a:ea typeface="ＭＳ Ｐゴシック"/>
                <a:cs typeface="+mj-cs"/>
              </a:rPr>
              <a:t>トレーナー検定試験申込書　</a:t>
            </a:r>
            <a:r>
              <a:rPr kumimoji="1" lang="ja-JP" altLang="en-US" sz="1600" b="0" i="0" u="none" strike="noStrike" kern="1200" cap="none" spc="0" normalizeH="0" baseline="0" noProof="0" dirty="0">
                <a:ln>
                  <a:noFill/>
                </a:ln>
                <a:solidFill>
                  <a:srgbClr val="000000"/>
                </a:solidFill>
                <a:effectLst/>
                <a:uLnTx/>
                <a:uFillTx/>
                <a:latin typeface="Verdana"/>
                <a:ea typeface="ＭＳ Ｐゴシック"/>
                <a:cs typeface="+mj-cs"/>
              </a:rPr>
              <a:t>　</a:t>
            </a:r>
            <a:r>
              <a:rPr kumimoji="1" lang="ja-JP" altLang="en-US" sz="1500" b="0" i="0" u="none" strike="noStrike" kern="1200" cap="none" spc="0" normalizeH="0" baseline="0" noProof="0" dirty="0">
                <a:ln>
                  <a:noFill/>
                </a:ln>
                <a:solidFill>
                  <a:srgbClr val="000000"/>
                </a:solidFill>
                <a:effectLst/>
                <a:uLnTx/>
                <a:uFillTx/>
                <a:latin typeface="Verdana"/>
                <a:ea typeface="ＭＳ Ｐゴシック"/>
                <a:cs typeface="+mj-cs"/>
              </a:rPr>
              <a:t>　　　　　　　　　　　</a:t>
            </a:r>
          </a:p>
        </p:txBody>
      </p:sp>
      <p:sp>
        <p:nvSpPr>
          <p:cNvPr id="12" name="Text Box 389">
            <a:extLst>
              <a:ext uri="{FF2B5EF4-FFF2-40B4-BE49-F238E27FC236}">
                <a16:creationId xmlns:a16="http://schemas.microsoft.com/office/drawing/2014/main" id="{70D76FFF-6ECC-4051-AA3A-22BCF1971CB5}"/>
              </a:ext>
            </a:extLst>
          </p:cNvPr>
          <p:cNvSpPr txBox="1">
            <a:spLocks noChangeArrowheads="1"/>
          </p:cNvSpPr>
          <p:nvPr/>
        </p:nvSpPr>
        <p:spPr bwMode="auto">
          <a:xfrm>
            <a:off x="416562" y="862504"/>
            <a:ext cx="6057264"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Verdana" panose="020B0604030504040204" pitchFamily="34" charset="0"/>
                <a:ea typeface="ＭＳ Ｐゴシック" panose="020B0600070205080204" pitchFamily="50" charset="-128"/>
              </a:rPr>
              <a:t>必要事項をご記入し、英語力を証明するコピー（有効期限内）を添えて、お申し込みください。</a:t>
            </a:r>
            <a:endParaRPr kumimoji="1" lang="en-US" altLang="ja-JP" sz="1100" b="0" i="0" u="none" strike="noStrike" kern="0" cap="none" spc="0" normalizeH="0" baseline="0" noProof="0" dirty="0">
              <a:ln>
                <a:noFill/>
              </a:ln>
              <a:solidFill>
                <a:srgbClr val="000000"/>
              </a:solidFill>
              <a:effectLst/>
              <a:uLnTx/>
              <a:uFillTx/>
              <a:latin typeface="Verdana" panose="020B0604030504040204" pitchFamily="34" charset="0"/>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Verdana" panose="020B0604030504040204" pitchFamily="34" charset="0"/>
                <a:ea typeface="ＭＳ Ｐゴシック" panose="020B0600070205080204" pitchFamily="50" charset="-128"/>
              </a:rPr>
              <a:t>（</a:t>
            </a:r>
            <a:r>
              <a:rPr kumimoji="1" lang="en-US" altLang="ja-JP" sz="1100" b="1" i="0" u="none" strike="noStrike" kern="0" cap="none" spc="0" normalizeH="0" baseline="0" noProof="0" dirty="0">
                <a:ln>
                  <a:noFill/>
                </a:ln>
                <a:solidFill>
                  <a:srgbClr val="C00000"/>
                </a:solidFill>
                <a:effectLst/>
                <a:uLnTx/>
                <a:uFillTx/>
                <a:latin typeface="Verdana" panose="020B0604030504040204" pitchFamily="34" charset="0"/>
                <a:ea typeface="ＭＳ Ｐゴシック" panose="020B0600070205080204" pitchFamily="50" charset="-128"/>
              </a:rPr>
              <a:t>2018</a:t>
            </a:r>
            <a:r>
              <a:rPr kumimoji="1" lang="ja-JP" altLang="en-US" sz="1100" b="1" i="0" u="none" strike="noStrike" kern="0" cap="none" spc="0" normalizeH="0" baseline="0" noProof="0" dirty="0">
                <a:ln>
                  <a:noFill/>
                </a:ln>
                <a:solidFill>
                  <a:srgbClr val="C00000"/>
                </a:solidFill>
                <a:effectLst/>
                <a:uLnTx/>
                <a:uFillTx/>
                <a:latin typeface="Verdana" panose="020B0604030504040204" pitchFamily="34" charset="0"/>
                <a:ea typeface="ＭＳ Ｐゴシック" panose="020B0600070205080204" pitchFamily="50" charset="-128"/>
              </a:rPr>
              <a:t>年</a:t>
            </a:r>
            <a:r>
              <a:rPr kumimoji="1" lang="en-US" altLang="ja-JP" sz="1100" b="1" i="0" u="none" strike="noStrike" kern="0" cap="none" spc="0" normalizeH="0" baseline="0" noProof="0" dirty="0">
                <a:ln>
                  <a:noFill/>
                </a:ln>
                <a:solidFill>
                  <a:srgbClr val="C00000"/>
                </a:solidFill>
                <a:effectLst/>
                <a:uLnTx/>
                <a:uFillTx/>
                <a:latin typeface="Verdana" panose="020B0604030504040204" pitchFamily="34" charset="0"/>
                <a:ea typeface="ＭＳ Ｐゴシック" panose="020B0600070205080204" pitchFamily="50" charset="-128"/>
              </a:rPr>
              <a:t>12</a:t>
            </a:r>
            <a:r>
              <a:rPr kumimoji="1" lang="ja-JP" altLang="en-US" sz="1100" b="1" i="0" u="none" strike="noStrike" kern="0" cap="none" spc="0" normalizeH="0" baseline="0" noProof="0" dirty="0">
                <a:ln>
                  <a:noFill/>
                </a:ln>
                <a:solidFill>
                  <a:srgbClr val="C00000"/>
                </a:solidFill>
                <a:effectLst/>
                <a:uLnTx/>
                <a:uFillTx/>
                <a:latin typeface="Verdana" panose="020B0604030504040204" pitchFamily="34" charset="0"/>
                <a:ea typeface="ＭＳ Ｐゴシック" panose="020B0600070205080204" pitchFamily="50" charset="-128"/>
              </a:rPr>
              <a:t>月</a:t>
            </a:r>
            <a:r>
              <a:rPr kumimoji="1" lang="en-US" altLang="ja-JP" sz="1100" b="1" i="0" u="none" strike="noStrike" kern="0" cap="none" spc="0" normalizeH="0" baseline="0" noProof="0" dirty="0">
                <a:ln>
                  <a:noFill/>
                </a:ln>
                <a:solidFill>
                  <a:srgbClr val="C00000"/>
                </a:solidFill>
                <a:effectLst/>
                <a:uLnTx/>
                <a:uFillTx/>
                <a:latin typeface="Verdana" panose="020B0604030504040204" pitchFamily="34" charset="0"/>
                <a:ea typeface="ＭＳ Ｐゴシック" panose="020B0600070205080204" pitchFamily="50" charset="-128"/>
              </a:rPr>
              <a:t>14</a:t>
            </a:r>
            <a:r>
              <a:rPr kumimoji="1" lang="ja-JP" altLang="en-US" sz="1100" b="1" i="0" u="none" strike="noStrike" kern="0" cap="none" spc="0" normalizeH="0" baseline="0" noProof="0" dirty="0">
                <a:ln>
                  <a:noFill/>
                </a:ln>
                <a:solidFill>
                  <a:srgbClr val="C00000"/>
                </a:solidFill>
                <a:effectLst/>
                <a:uLnTx/>
                <a:uFillTx/>
                <a:latin typeface="Verdana" panose="020B0604030504040204" pitchFamily="34" charset="0"/>
                <a:ea typeface="ＭＳ Ｐゴシック" panose="020B0600070205080204" pitchFamily="50" charset="-128"/>
              </a:rPr>
              <a:t>日</a:t>
            </a:r>
            <a:r>
              <a:rPr kumimoji="1" lang="en-US" altLang="ja-JP" sz="1100" b="1" i="0" u="none" strike="noStrike" kern="0" cap="none" spc="0" normalizeH="0" baseline="0" noProof="0" dirty="0">
                <a:ln>
                  <a:noFill/>
                </a:ln>
                <a:solidFill>
                  <a:srgbClr val="C00000"/>
                </a:solidFill>
                <a:effectLst/>
                <a:uLnTx/>
                <a:uFillTx/>
                <a:latin typeface="Verdana" panose="020B0604030504040204" pitchFamily="34" charset="0"/>
                <a:ea typeface="ＭＳ Ｐゴシック" panose="020B0600070205080204" pitchFamily="50" charset="-128"/>
              </a:rPr>
              <a:t>17</a:t>
            </a:r>
            <a:r>
              <a:rPr kumimoji="1" lang="ja-JP" altLang="en-US" sz="1100" b="1" i="0" u="none" strike="noStrike" kern="0" cap="none" spc="0" normalizeH="0" baseline="0" noProof="0" dirty="0">
                <a:ln>
                  <a:noFill/>
                </a:ln>
                <a:solidFill>
                  <a:srgbClr val="C00000"/>
                </a:solidFill>
                <a:effectLst/>
                <a:uLnTx/>
                <a:uFillTx/>
                <a:latin typeface="Verdana" panose="020B0604030504040204" pitchFamily="34" charset="0"/>
                <a:ea typeface="ＭＳ Ｐゴシック" panose="020B0600070205080204" pitchFamily="50" charset="-128"/>
              </a:rPr>
              <a:t>：</a:t>
            </a:r>
            <a:r>
              <a:rPr kumimoji="1" lang="en-US" altLang="ja-JP" sz="1100" b="1" i="0" u="none" strike="noStrike" kern="0" cap="none" spc="0" normalizeH="0" baseline="0" noProof="0" dirty="0">
                <a:ln>
                  <a:noFill/>
                </a:ln>
                <a:solidFill>
                  <a:srgbClr val="C00000"/>
                </a:solidFill>
                <a:effectLst/>
                <a:uLnTx/>
                <a:uFillTx/>
                <a:latin typeface="Verdana" panose="020B0604030504040204" pitchFamily="34" charset="0"/>
                <a:ea typeface="ＭＳ Ｐゴシック" panose="020B0600070205080204" pitchFamily="50" charset="-128"/>
              </a:rPr>
              <a:t>00</a:t>
            </a:r>
            <a:r>
              <a:rPr kumimoji="1" lang="ja-JP" altLang="en-US" sz="1100" b="1" i="0" u="none" strike="noStrike" kern="0" cap="none" spc="0" normalizeH="0" baseline="0" noProof="0" dirty="0">
                <a:ln>
                  <a:noFill/>
                </a:ln>
                <a:solidFill>
                  <a:srgbClr val="C00000"/>
                </a:solidFill>
                <a:effectLst/>
                <a:uLnTx/>
                <a:uFillTx/>
                <a:latin typeface="Verdana" panose="020B0604030504040204" pitchFamily="34" charset="0"/>
                <a:ea typeface="ＭＳ Ｐゴシック" panose="020B0600070205080204" pitchFamily="50" charset="-128"/>
              </a:rPr>
              <a:t>必着</a:t>
            </a:r>
            <a:r>
              <a:rPr kumimoji="1" lang="ja-JP" altLang="en-US" sz="1100" b="0" i="0" u="none" strike="noStrike" kern="0" cap="none" spc="0" normalizeH="0" baseline="0" noProof="0" dirty="0">
                <a:ln>
                  <a:noFill/>
                </a:ln>
                <a:solidFill>
                  <a:srgbClr val="000000"/>
                </a:solidFill>
                <a:effectLst/>
                <a:uLnTx/>
                <a:uFillTx/>
                <a:latin typeface="Verdana" panose="020B0604030504040204" pitchFamily="34" charset="0"/>
                <a:ea typeface="ＭＳ Ｐゴシック" panose="020B0600070205080204" pitchFamily="50" charset="-128"/>
              </a:rPr>
              <a:t>）</a:t>
            </a: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1" i="0" u="none" strike="noStrike" kern="0" cap="none" spc="0" normalizeH="0" baseline="0" noProof="0" dirty="0">
                <a:ln>
                  <a:noFill/>
                </a:ln>
                <a:solidFill>
                  <a:srgbClr val="000000"/>
                </a:solidFill>
                <a:effectLst/>
                <a:uLnTx/>
                <a:uFillTx/>
                <a:latin typeface="Verdana" panose="020B0604030504040204" pitchFamily="34" charset="0"/>
                <a:ea typeface="ＭＳ Ｐゴシック" panose="020B0600070205080204" pitchFamily="50" charset="-128"/>
              </a:rPr>
              <a:t>＊記入漏れがある場合受付できない場合がありますので、必ず全ての項目を埋めてください。</a:t>
            </a:r>
            <a:r>
              <a:rPr kumimoji="1" lang="ja-JP" altLang="en-US" sz="1200" b="0" i="0" u="none" strike="noStrike" kern="0" cap="none" spc="0" normalizeH="0" baseline="0" noProof="0" dirty="0">
                <a:ln>
                  <a:noFill/>
                </a:ln>
                <a:solidFill>
                  <a:srgbClr val="000000"/>
                </a:solidFill>
                <a:effectLst/>
                <a:uLnTx/>
                <a:uFillTx/>
                <a:latin typeface="Verdana" panose="020B0604030504040204" pitchFamily="34" charset="0"/>
                <a:ea typeface="ＭＳ Ｐゴシック" panose="020B0600070205080204" pitchFamily="50" charset="-128"/>
              </a:rPr>
              <a:t>　　　</a:t>
            </a:r>
          </a:p>
        </p:txBody>
      </p:sp>
      <p:grpSp>
        <p:nvGrpSpPr>
          <p:cNvPr id="18" name="グループ化 17">
            <a:extLst>
              <a:ext uri="{FF2B5EF4-FFF2-40B4-BE49-F238E27FC236}">
                <a16:creationId xmlns:a16="http://schemas.microsoft.com/office/drawing/2014/main" id="{05EE61F1-B8BB-422C-8482-49AED4B3EA1E}"/>
              </a:ext>
            </a:extLst>
          </p:cNvPr>
          <p:cNvGrpSpPr/>
          <p:nvPr/>
        </p:nvGrpSpPr>
        <p:grpSpPr>
          <a:xfrm>
            <a:off x="416561" y="2371046"/>
            <a:ext cx="6057263" cy="3889295"/>
            <a:chOff x="416561" y="1852886"/>
            <a:chExt cx="6057263" cy="3889295"/>
          </a:xfrm>
        </p:grpSpPr>
        <p:graphicFrame>
          <p:nvGraphicFramePr>
            <p:cNvPr id="16" name="Group 503">
              <a:extLst>
                <a:ext uri="{FF2B5EF4-FFF2-40B4-BE49-F238E27FC236}">
                  <a16:creationId xmlns:a16="http://schemas.microsoft.com/office/drawing/2014/main" id="{CB2CEEB1-B8D5-4054-B28F-66187544549C}"/>
                </a:ext>
              </a:extLst>
            </p:cNvPr>
            <p:cNvGraphicFramePr>
              <a:graphicFrameLocks/>
            </p:cNvGraphicFramePr>
            <p:nvPr>
              <p:extLst>
                <p:ext uri="{D42A27DB-BD31-4B8C-83A1-F6EECF244321}">
                  <p14:modId xmlns:p14="http://schemas.microsoft.com/office/powerpoint/2010/main" val="4085214327"/>
                </p:ext>
              </p:extLst>
            </p:nvPr>
          </p:nvGraphicFramePr>
          <p:xfrm>
            <a:off x="416561" y="1852886"/>
            <a:ext cx="6048375" cy="3889295"/>
          </p:xfrm>
          <a:graphic>
            <a:graphicData uri="http://schemas.openxmlformats.org/drawingml/2006/table">
              <a:tbl>
                <a:tblPr/>
                <a:tblGrid>
                  <a:gridCol w="863600">
                    <a:extLst>
                      <a:ext uri="{9D8B030D-6E8A-4147-A177-3AD203B41FA5}">
                        <a16:colId xmlns:a16="http://schemas.microsoft.com/office/drawing/2014/main" val="1089194068"/>
                      </a:ext>
                    </a:extLst>
                  </a:gridCol>
                  <a:gridCol w="2158999">
                    <a:extLst>
                      <a:ext uri="{9D8B030D-6E8A-4147-A177-3AD203B41FA5}">
                        <a16:colId xmlns:a16="http://schemas.microsoft.com/office/drawing/2014/main" val="1124281414"/>
                      </a:ext>
                    </a:extLst>
                  </a:gridCol>
                  <a:gridCol w="370840">
                    <a:extLst>
                      <a:ext uri="{9D8B030D-6E8A-4147-A177-3AD203B41FA5}">
                        <a16:colId xmlns:a16="http://schemas.microsoft.com/office/drawing/2014/main" val="57343831"/>
                      </a:ext>
                    </a:extLst>
                  </a:gridCol>
                  <a:gridCol w="1188720">
                    <a:extLst>
                      <a:ext uri="{9D8B030D-6E8A-4147-A177-3AD203B41FA5}">
                        <a16:colId xmlns:a16="http://schemas.microsoft.com/office/drawing/2014/main" val="2050458590"/>
                      </a:ext>
                    </a:extLst>
                  </a:gridCol>
                  <a:gridCol w="1466216">
                    <a:extLst>
                      <a:ext uri="{9D8B030D-6E8A-4147-A177-3AD203B41FA5}">
                        <a16:colId xmlns:a16="http://schemas.microsoft.com/office/drawing/2014/main" val="1947200107"/>
                      </a:ext>
                    </a:extLst>
                  </a:gridCol>
                </a:tblGrid>
                <a:tr h="522844">
                  <a:tc rowSpan="2">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1200" u="none" strike="noStrike" cap="none" normalizeH="0" baseline="0" dirty="0">
                            <a:ln>
                              <a:noFill/>
                            </a:ln>
                            <a:effectLst/>
                            <a:latin typeface="ＭＳ Ｐゴシック" panose="020B0600070205080204" pitchFamily="50" charset="-128"/>
                            <a:ea typeface="ＭＳ Ｐゴシック" panose="020B0600070205080204" pitchFamily="50" charset="-128"/>
                          </a:rPr>
                          <a:t>お名前</a:t>
                        </a:r>
                        <a:endParaRPr kumimoji="1" lang="en-US" altLang="ja-JP" sz="1200" u="none" strike="noStrike" cap="none" normalizeH="0" baseline="0" dirty="0">
                          <a:ln>
                            <a:noFill/>
                          </a:ln>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ctr"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（氏名の順）</a:t>
                        </a:r>
                      </a:p>
                    </a:txBody>
                    <a:tcPr marT="45488" marB="45488"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gridSpan="2">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u="none" strike="noStrike" cap="none" normalizeH="0" baseline="0" dirty="0">
                            <a:ln>
                              <a:noFill/>
                            </a:ln>
                            <a:effectLst/>
                            <a:latin typeface="ＭＳ Ｐゴシック" panose="020B0600070205080204" pitchFamily="50" charset="-128"/>
                            <a:ea typeface="ＭＳ Ｐゴシック" panose="020B0600070205080204" pitchFamily="50" charset="-128"/>
                          </a:rPr>
                          <a:t>ローマ字</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en-US" altLang="ja-JP" sz="14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kumimoji="1" lang="ja-JP" altLang="en-US"/>
                      </a:p>
                    </a:txBody>
                    <a:tcPr/>
                  </a:tc>
                  <a:tc rowSpan="2">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1200" u="none" strike="noStrike" cap="none" normalizeH="0" baseline="0" dirty="0">
                            <a:ln>
                              <a:noFill/>
                            </a:ln>
                            <a:effectLst/>
                            <a:latin typeface="ＭＳ Ｐゴシック" panose="020B0600070205080204" pitchFamily="50" charset="-128"/>
                            <a:ea typeface="ＭＳ Ｐゴシック" panose="020B0600070205080204" pitchFamily="50" charset="-128"/>
                          </a:rPr>
                          <a:t>指導経験</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800" u="none" strike="noStrike" cap="none" normalizeH="0" baseline="0" dirty="0">
                            <a:ln>
                              <a:noFill/>
                            </a:ln>
                            <a:effectLst/>
                            <a:latin typeface="ＭＳ Ｐゴシック" panose="020B0600070205080204" pitchFamily="50" charset="-128"/>
                            <a:ea typeface="ＭＳ Ｐゴシック" panose="020B0600070205080204" pitchFamily="50" charset="-128"/>
                          </a:rPr>
                          <a:t>（幼児・児童への英語指導経験）</a:t>
                        </a:r>
                        <a:endPar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rowSpan="2">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1200" u="none" strike="noStrike" cap="none" normalizeH="0" baseline="0">
                            <a:ln>
                              <a:noFill/>
                            </a:ln>
                            <a:effectLst/>
                            <a:latin typeface="ＭＳ Ｐゴシック" panose="020B0600070205080204" pitchFamily="50" charset="-128"/>
                            <a:ea typeface="ＭＳ Ｐゴシック" panose="020B0600070205080204" pitchFamily="50" charset="-128"/>
                          </a:rPr>
                          <a:t>　</a:t>
                        </a:r>
                        <a:r>
                          <a:rPr kumimoji="1" lang="ja-JP" altLang="en-US" sz="1200" u="none" strike="noStrike" cap="none" normalizeH="0" baseline="0" dirty="0">
                            <a:ln>
                              <a:noFill/>
                            </a:ln>
                            <a:effectLst/>
                            <a:latin typeface="ＭＳ Ｐゴシック" panose="020B0600070205080204" pitchFamily="50" charset="-128"/>
                            <a:ea typeface="ＭＳ Ｐゴシック" panose="020B0600070205080204" pitchFamily="50" charset="-128"/>
                          </a:rPr>
                          <a:t>　　　　　　　　時間</a:t>
                        </a:r>
                        <a:endParaRPr kumimoji="1"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338583065"/>
                    </a:ext>
                  </a:extLst>
                </a:tr>
                <a:tr h="499550">
                  <a:tc vMerge="1">
                    <a:txBody>
                      <a:bodyPr/>
                      <a:lstStyle/>
                      <a:p>
                        <a:endParaRPr kumimoji="1" lang="ja-JP" altLang="en-US"/>
                      </a:p>
                    </a:txBody>
                    <a:tcPr/>
                  </a:tc>
                  <a:tc gridSpan="2">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u="none" strike="noStrike" cap="none" normalizeH="0" baseline="0" dirty="0">
                            <a:ln>
                              <a:noFill/>
                            </a:ln>
                            <a:effectLst/>
                            <a:latin typeface="ＭＳ Ｐゴシック" panose="020B0600070205080204" pitchFamily="50" charset="-128"/>
                            <a:ea typeface="ＭＳ Ｐゴシック" panose="020B0600070205080204" pitchFamily="50" charset="-128"/>
                          </a:rPr>
                          <a:t>漢字</a:t>
                        </a:r>
                        <a:endParaRPr kumimoji="1" lang="en-US"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9503859"/>
                    </a:ext>
                  </a:extLst>
                </a:tr>
                <a:tr h="692944">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1200" u="none" strike="noStrike" cap="none" normalizeH="0" baseline="0">
                            <a:ln>
                              <a:noFill/>
                            </a:ln>
                            <a:effectLst/>
                            <a:latin typeface="ＭＳ Ｐゴシック" panose="020B0600070205080204" pitchFamily="50" charset="-128"/>
                            <a:ea typeface="ＭＳ Ｐゴシック" panose="020B0600070205080204" pitchFamily="50" charset="-128"/>
                          </a:rPr>
                          <a:t>ご住所</a:t>
                        </a:r>
                        <a:endParaRPr kumimoji="1" lang="ja-JP" altLang="en-US" sz="12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gridSpan="4">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en-US" altLang="ja-JP" sz="900" u="none" strike="noStrike" cap="none" normalizeH="0" baseline="0" dirty="0">
                            <a:ln>
                              <a:noFill/>
                            </a:ln>
                            <a:effectLst/>
                            <a:latin typeface="ＭＳ Ｐゴシック" panose="020B0600070205080204" pitchFamily="50" charset="-128"/>
                            <a:ea typeface="ＭＳ Ｐゴシック" panose="020B0600070205080204" pitchFamily="50" charset="-128"/>
                          </a:rPr>
                          <a:t>〒</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en-US"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en-US" altLang="ja-JP"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T="45488" marB="45488" horzOverflow="overflow"/>
                  </a:tc>
                  <a:extLst>
                    <a:ext uri="{0D108BD9-81ED-4DB2-BD59-A6C34878D82A}">
                      <a16:rowId xmlns:a16="http://schemas.microsoft.com/office/drawing/2014/main" val="3578215669"/>
                    </a:ext>
                  </a:extLst>
                </a:tr>
                <a:tr h="460306">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1200" u="none" strike="noStrike" cap="none" normalizeH="0" baseline="0" dirty="0">
                            <a:ln>
                              <a:noFill/>
                            </a:ln>
                            <a:effectLst/>
                            <a:latin typeface="ＭＳ Ｐゴシック" panose="020B0600070205080204" pitchFamily="50" charset="-128"/>
                            <a:ea typeface="ＭＳ Ｐゴシック" panose="020B0600070205080204" pitchFamily="50" charset="-128"/>
                          </a:rPr>
                          <a:t>連絡先</a:t>
                        </a:r>
                        <a:endParaRPr kumimoji="1"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en-US" altLang="ja-JP" sz="1000" u="none" strike="noStrike" cap="none" normalizeH="0" baseline="0" dirty="0">
                            <a:ln>
                              <a:noFill/>
                            </a:ln>
                            <a:effectLst/>
                            <a:latin typeface="ＭＳ Ｐゴシック" panose="020B0600070205080204" pitchFamily="50" charset="-128"/>
                            <a:ea typeface="ＭＳ Ｐゴシック" panose="020B0600070205080204" pitchFamily="50" charset="-128"/>
                          </a:rPr>
                          <a:t>TEL</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en-US" altLang="ja-JP" sz="1000" u="none" strike="noStrike" cap="none" normalizeH="0" baseline="0" dirty="0">
                            <a:ln>
                              <a:noFill/>
                            </a:ln>
                            <a:effectLst/>
                            <a:latin typeface="ＭＳ Ｐゴシック" panose="020B0600070205080204" pitchFamily="50" charset="-128"/>
                            <a:ea typeface="ＭＳ Ｐゴシック" panose="020B0600070205080204" pitchFamily="50" charset="-128"/>
                          </a:rPr>
                          <a:t>  </a:t>
                        </a:r>
                        <a:r>
                          <a:rPr kumimoji="1" lang="ja-JP" altLang="en-US" sz="1000" u="none" strike="noStrike" cap="none" normalizeH="0" baseline="0" dirty="0">
                            <a:ln>
                              <a:noFill/>
                            </a:ln>
                            <a:effectLst/>
                            <a:latin typeface="ＭＳ Ｐゴシック" panose="020B0600070205080204" pitchFamily="50" charset="-128"/>
                            <a:ea typeface="ＭＳ Ｐゴシック" panose="020B0600070205080204" pitchFamily="50" charset="-128"/>
                          </a:rPr>
                          <a:t>　　　　</a:t>
                        </a:r>
                        <a:r>
                          <a:rPr kumimoji="1" lang="en-US" altLang="ja-JP" sz="1000" u="none" strike="noStrike" cap="none" normalizeH="0" baseline="0" dirty="0">
                            <a:ln>
                              <a:noFill/>
                            </a:ln>
                            <a:effectLst/>
                            <a:latin typeface="ＭＳ Ｐゴシック" panose="020B0600070205080204" pitchFamily="50" charset="-128"/>
                            <a:ea typeface="ＭＳ Ｐゴシック" panose="020B0600070205080204" pitchFamily="50" charset="-128"/>
                          </a:rPr>
                          <a:t>      (     </a:t>
                        </a:r>
                        <a:r>
                          <a:rPr kumimoji="1" lang="ja-JP" altLang="en-US" sz="1000" u="none" strike="noStrike" cap="none" normalizeH="0" baseline="0" dirty="0">
                            <a:ln>
                              <a:noFill/>
                            </a:ln>
                            <a:effectLst/>
                            <a:latin typeface="ＭＳ Ｐゴシック" panose="020B0600070205080204" pitchFamily="50" charset="-128"/>
                            <a:ea typeface="ＭＳ Ｐゴシック" panose="020B0600070205080204" pitchFamily="50" charset="-128"/>
                          </a:rPr>
                          <a:t>　　　</a:t>
                        </a:r>
                        <a:r>
                          <a:rPr kumimoji="1" lang="en-US" altLang="ja-JP" sz="1000" u="none" strike="noStrike" cap="none" normalizeH="0" baseline="0" dirty="0">
                            <a:ln>
                              <a:noFill/>
                            </a:ln>
                            <a:effectLst/>
                            <a:latin typeface="ＭＳ Ｐゴシック" panose="020B0600070205080204" pitchFamily="50" charset="-128"/>
                            <a:ea typeface="ＭＳ Ｐゴシック" panose="020B0600070205080204" pitchFamily="50" charset="-128"/>
                          </a:rPr>
                          <a:t>)</a:t>
                        </a:r>
                        <a:endPar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gridSpan="3">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en-US" altLang="ja-JP" sz="1000" u="none" strike="noStrike" cap="none" normalizeH="0" baseline="0" dirty="0">
                            <a:ln>
                              <a:noFill/>
                            </a:ln>
                            <a:effectLst/>
                            <a:latin typeface="ＭＳ Ｐゴシック" panose="020B0600070205080204" pitchFamily="50" charset="-128"/>
                            <a:ea typeface="ＭＳ Ｐゴシック" panose="020B0600070205080204" pitchFamily="50" charset="-128"/>
                          </a:rPr>
                          <a:t>FAX</a:t>
                        </a:r>
                        <a:r>
                          <a:rPr kumimoji="1" lang="ja-JP" altLang="en-US" sz="1000" u="none" strike="noStrike" cap="none" normalizeH="0" baseline="0" dirty="0">
                            <a:ln>
                              <a:noFill/>
                            </a:ln>
                            <a:effectLst/>
                            <a:latin typeface="ＭＳ Ｐゴシック" panose="020B0600070205080204" pitchFamily="50" charset="-128"/>
                            <a:ea typeface="ＭＳ Ｐゴシック" panose="020B0600070205080204" pitchFamily="50" charset="-128"/>
                          </a:rPr>
                          <a:t>（お持ちの方）</a:t>
                        </a:r>
                        <a:endParaRPr kumimoji="1" lang="en-US" altLang="ja-JP" sz="1000" u="none" strike="noStrike" cap="none" normalizeH="0" baseline="0" dirty="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en-US" altLang="ja-JP" sz="1000" u="none" strike="noStrike" cap="none" normalizeH="0" baseline="0" dirty="0">
                            <a:ln>
                              <a:noFill/>
                            </a:ln>
                            <a:effectLst/>
                            <a:latin typeface="ＭＳ Ｐゴシック" panose="020B0600070205080204" pitchFamily="50" charset="-128"/>
                            <a:ea typeface="ＭＳ Ｐゴシック" panose="020B0600070205080204" pitchFamily="50" charset="-128"/>
                          </a:rPr>
                          <a:t>    </a:t>
                        </a:r>
                        <a:r>
                          <a:rPr kumimoji="1" lang="ja-JP" altLang="en-US" sz="1000" u="none" strike="noStrike" cap="none" normalizeH="0" baseline="0" dirty="0">
                            <a:ln>
                              <a:noFill/>
                            </a:ln>
                            <a:effectLst/>
                            <a:latin typeface="ＭＳ Ｐゴシック" panose="020B0600070205080204" pitchFamily="50" charset="-128"/>
                            <a:ea typeface="ＭＳ Ｐゴシック" panose="020B0600070205080204" pitchFamily="50" charset="-128"/>
                          </a:rPr>
                          <a:t>　　　　　　　</a:t>
                        </a:r>
                        <a:r>
                          <a:rPr kumimoji="1" lang="en-US" altLang="ja-JP" sz="1000" u="none" strike="noStrike" cap="none" normalizeH="0" baseline="0" dirty="0">
                            <a:ln>
                              <a:noFill/>
                            </a:ln>
                            <a:effectLst/>
                            <a:latin typeface="ＭＳ Ｐゴシック" panose="020B0600070205080204" pitchFamily="50" charset="-128"/>
                            <a:ea typeface="ＭＳ Ｐゴシック" panose="020B0600070205080204" pitchFamily="50" charset="-128"/>
                          </a:rPr>
                          <a:t>   ( </a:t>
                        </a:r>
                        <a:r>
                          <a:rPr kumimoji="1" lang="ja-JP" altLang="en-US" sz="1000" u="none" strike="noStrike" cap="none" normalizeH="0" baseline="0" dirty="0">
                            <a:ln>
                              <a:noFill/>
                            </a:ln>
                            <a:effectLst/>
                            <a:latin typeface="ＭＳ Ｐゴシック" panose="020B0600070205080204" pitchFamily="50" charset="-128"/>
                            <a:ea typeface="ＭＳ Ｐゴシック" panose="020B0600070205080204" pitchFamily="50" charset="-128"/>
                          </a:rPr>
                          <a:t>　　　</a:t>
                        </a:r>
                        <a:r>
                          <a:rPr kumimoji="1" lang="en-US" altLang="ja-JP" sz="1000" u="none" strike="noStrike" cap="none" normalizeH="0" baseline="0" dirty="0">
                            <a:ln>
                              <a:noFill/>
                            </a:ln>
                            <a:effectLst/>
                            <a:latin typeface="ＭＳ Ｐゴシック" panose="020B0600070205080204" pitchFamily="50" charset="-128"/>
                            <a:ea typeface="ＭＳ Ｐゴシック" panose="020B0600070205080204" pitchFamily="50" charset="-128"/>
                          </a:rPr>
                          <a:t>     )</a:t>
                        </a:r>
                        <a:endPar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1000" u="none" strike="noStrike" cap="none" normalizeH="0" baseline="0" dirty="0">
                            <a:ln>
                              <a:noFill/>
                            </a:ln>
                            <a:effectLst/>
                            <a:latin typeface="ＭＳ Ｐゴシック" panose="020B0600070205080204" pitchFamily="50" charset="-128"/>
                            <a:ea typeface="ＭＳ Ｐゴシック" panose="020B0600070205080204" pitchFamily="50" charset="-128"/>
                          </a:rPr>
                          <a:t>　　　　　</a:t>
                        </a:r>
                        <a:endPar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en-US" altLang="ja-JP" sz="10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T="45488" marB="45488" horzOverflow="overflow"/>
                  </a:tc>
                  <a:extLst>
                    <a:ext uri="{0D108BD9-81ED-4DB2-BD59-A6C34878D82A}">
                      <a16:rowId xmlns:a16="http://schemas.microsoft.com/office/drawing/2014/main" val="3903340532"/>
                    </a:ext>
                  </a:extLst>
                </a:tr>
                <a:tr h="460306">
                  <a:tc>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defRPr/>
                        </a:pPr>
                        <a:r>
                          <a:rPr kumimoji="1" lang="en-US" altLang="ja-JP" sz="1200" u="none" strike="noStrike" cap="none" normalizeH="0" baseline="0" dirty="0">
                            <a:ln>
                              <a:noFill/>
                            </a:ln>
                            <a:effectLst/>
                            <a:latin typeface="ＭＳ Ｐゴシック" panose="020B0600070205080204" pitchFamily="50" charset="-128"/>
                            <a:ea typeface="ＭＳ Ｐゴシック" panose="020B0600070205080204" pitchFamily="50" charset="-128"/>
                          </a:rPr>
                          <a:t>E-mail</a:t>
                        </a:r>
                      </a:p>
                    </a:txBody>
                    <a:tcPr marT="45488" marB="45488"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gridSpan="4">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　　　　　</a:t>
                        </a:r>
                        <a:endParaRPr kumimoji="1" lang="en-US"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en-US" altLang="ja-JP" sz="10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T="45488" marB="45488"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43200698"/>
                    </a:ext>
                  </a:extLst>
                </a:tr>
                <a:tr h="650792">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1200" u="none" strike="noStrike" cap="none" normalizeH="0" baseline="0" dirty="0">
                            <a:ln>
                              <a:noFill/>
                            </a:ln>
                            <a:effectLst/>
                            <a:latin typeface="ＭＳ Ｐゴシック" panose="020B0600070205080204" pitchFamily="50" charset="-128"/>
                            <a:ea typeface="ＭＳ Ｐゴシック" panose="020B0600070205080204" pitchFamily="50" charset="-128"/>
                          </a:rPr>
                          <a:t>英語力</a:t>
                        </a:r>
                        <a:endParaRPr kumimoji="1"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gridSpan="4">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55000"/>
                          </a:lnSpc>
                          <a:spcBef>
                            <a:spcPct val="20000"/>
                          </a:spcBef>
                          <a:spcAft>
                            <a:spcPct val="0"/>
                          </a:spcAft>
                          <a:buClr>
                            <a:schemeClr val="accent2"/>
                          </a:buClr>
                          <a:buSzTx/>
                          <a:buFont typeface="Wingdings" panose="05000000000000000000" pitchFamily="2" charset="2"/>
                          <a:buNone/>
                          <a:tabLst/>
                        </a:pPr>
                        <a:endParaRPr kumimoji="1"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base" latinLnBrk="0" hangingPunct="1">
                          <a:lnSpc>
                            <a:spcPct val="55000"/>
                          </a:lnSpc>
                          <a:spcBef>
                            <a:spcPct val="20000"/>
                          </a:spcBef>
                          <a:spcAft>
                            <a:spcPct val="0"/>
                          </a:spcAft>
                          <a:buClr>
                            <a:schemeClr val="accent2"/>
                          </a:buClr>
                          <a:buSzTx/>
                          <a:buFont typeface="Wingdings" panose="05000000000000000000" pitchFamily="2" charset="2"/>
                          <a:buNone/>
                          <a:tabLst/>
                        </a:pPr>
                        <a:endParaRPr kumimoji="1" lang="ja-JP" altLang="en-US"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T="45488" marB="45488" horzOverflow="overflow"/>
                  </a:tc>
                  <a:extLst>
                    <a:ext uri="{0D108BD9-81ED-4DB2-BD59-A6C34878D82A}">
                      <a16:rowId xmlns:a16="http://schemas.microsoft.com/office/drawing/2014/main" val="3219975687"/>
                    </a:ext>
                  </a:extLst>
                </a:tr>
                <a:tr h="453723">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1200" u="none" strike="noStrike" cap="none" normalizeH="0" baseline="0" dirty="0">
                            <a:ln>
                              <a:noFill/>
                            </a:ln>
                            <a:effectLst/>
                            <a:latin typeface="ＭＳ Ｐゴシック" panose="020B0600070205080204" pitchFamily="50" charset="-128"/>
                            <a:ea typeface="ＭＳ Ｐゴシック" panose="020B0600070205080204" pitchFamily="50" charset="-128"/>
                          </a:rPr>
                          <a:t>免除</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800" u="none" strike="noStrike" cap="none" normalizeH="0" baseline="0" dirty="0">
                            <a:ln>
                              <a:noFill/>
                            </a:ln>
                            <a:effectLst/>
                            <a:latin typeface="ＭＳ Ｐゴシック" panose="020B0600070205080204" pitchFamily="50" charset="-128"/>
                            <a:ea typeface="ＭＳ Ｐゴシック" panose="020B0600070205080204" pitchFamily="50" charset="-128"/>
                          </a:rPr>
                          <a:t>（該当者は☑）</a:t>
                        </a:r>
                        <a:endPar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gridSpan="4">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55000"/>
                          </a:lnSpc>
                          <a:spcBef>
                            <a:spcPct val="20000"/>
                          </a:spcBef>
                          <a:spcAft>
                            <a:spcPct val="0"/>
                          </a:spcAft>
                          <a:buClr>
                            <a:schemeClr val="accent2"/>
                          </a:buClr>
                          <a:buSzTx/>
                          <a:buFont typeface="Wingdings" panose="05000000000000000000" pitchFamily="2" charset="2"/>
                          <a:buNone/>
                          <a:tabLst/>
                        </a:pPr>
                        <a:endParaRPr kumimoji="1" lang="en-US" altLang="ja-JP" sz="1200" u="none" strike="noStrike" cap="none" normalizeH="0" baseline="0" dirty="0">
                          <a:ln>
                            <a:noFill/>
                          </a:ln>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55000"/>
                          </a:lnSpc>
                          <a:spcBef>
                            <a:spcPct val="20000"/>
                          </a:spcBef>
                          <a:spcAft>
                            <a:spcPct val="0"/>
                          </a:spcAft>
                          <a:buClr>
                            <a:schemeClr val="accent2"/>
                          </a:buClr>
                          <a:buSzTx/>
                          <a:buFont typeface="Wingdings" panose="05000000000000000000" pitchFamily="2" charset="2"/>
                          <a:buNone/>
                          <a:tabLst/>
                        </a:pPr>
                        <a:r>
                          <a:rPr kumimoji="1" lang="en-US" altLang="ja-JP" sz="1200" u="none" strike="noStrike" cap="none" normalizeH="0" baseline="0" dirty="0">
                            <a:ln>
                              <a:noFill/>
                            </a:ln>
                            <a:effectLst/>
                            <a:latin typeface="ＭＳ Ｐゴシック" panose="020B0600070205080204" pitchFamily="50" charset="-128"/>
                            <a:ea typeface="ＭＳ Ｐゴシック" panose="020B0600070205080204" pitchFamily="50" charset="-128"/>
                          </a:rPr>
                          <a:t>□ </a:t>
                        </a:r>
                        <a:r>
                          <a:rPr kumimoji="1" lang="ja-JP" altLang="en-US" sz="1200" u="none" strike="noStrike" cap="none" normalizeH="0" baseline="0" dirty="0">
                            <a:ln>
                              <a:noFill/>
                            </a:ln>
                            <a:effectLst/>
                            <a:latin typeface="ＭＳ Ｐゴシック" panose="020B0600070205080204" pitchFamily="50" charset="-128"/>
                            <a:ea typeface="ＭＳ Ｐゴシック" panose="020B0600070205080204" pitchFamily="50" charset="-128"/>
                          </a:rPr>
                          <a:t>筆記：</a:t>
                        </a:r>
                        <a:r>
                          <a:rPr kumimoji="1" lang="en-US" altLang="ja-JP" sz="1200" u="none" strike="noStrike" cap="none" normalizeH="0" baseline="0" dirty="0">
                            <a:ln>
                              <a:noFill/>
                            </a:ln>
                            <a:effectLst/>
                            <a:latin typeface="ＭＳ Ｐゴシック" panose="020B0600070205080204" pitchFamily="50" charset="-128"/>
                            <a:ea typeface="ＭＳ Ｐゴシック" panose="020B0600070205080204" pitchFamily="50" charset="-128"/>
                          </a:rPr>
                          <a:t>20</a:t>
                        </a:r>
                        <a:r>
                          <a:rPr kumimoji="1" lang="ja-JP" altLang="en-US" sz="1200" u="none" strike="noStrike" cap="none" normalizeH="0" baseline="0" dirty="0">
                            <a:ln>
                              <a:noFill/>
                            </a:ln>
                            <a:effectLst/>
                            <a:latin typeface="ＭＳ Ｐゴシック" panose="020B0600070205080204" pitchFamily="50" charset="-128"/>
                            <a:ea typeface="ＭＳ Ｐゴシック" panose="020B0600070205080204" pitchFamily="50" charset="-128"/>
                          </a:rPr>
                          <a:t>＿＿年度合格　</a:t>
                        </a:r>
                        <a:r>
                          <a:rPr kumimoji="1" lang="en-US" altLang="ja-JP" sz="1200" u="none" strike="noStrike" cap="none" normalizeH="0" baseline="0" dirty="0">
                            <a:ln>
                              <a:noFill/>
                            </a:ln>
                            <a:effectLst/>
                            <a:latin typeface="ＭＳ Ｐゴシック" panose="020B0600070205080204" pitchFamily="50" charset="-128"/>
                            <a:ea typeface="ＭＳ Ｐゴシック" panose="020B0600070205080204" pitchFamily="50" charset="-128"/>
                          </a:rPr>
                          <a:t>/</a:t>
                        </a:r>
                        <a:r>
                          <a:rPr kumimoji="1" lang="ja-JP" altLang="en-US" sz="1200" u="none" strike="noStrike" cap="none" normalizeH="0" baseline="0" dirty="0">
                            <a:ln>
                              <a:noFill/>
                            </a:ln>
                            <a:effectLst/>
                            <a:latin typeface="ＭＳ Ｐゴシック" panose="020B0600070205080204" pitchFamily="50" charset="-128"/>
                            <a:ea typeface="ＭＳ Ｐゴシック" panose="020B0600070205080204" pitchFamily="50" charset="-128"/>
                          </a:rPr>
                          <a:t>　□ 実技：</a:t>
                        </a:r>
                        <a:r>
                          <a:rPr kumimoji="1" lang="en-US" altLang="ja-JP" sz="1200" u="none" strike="noStrike" cap="none" normalizeH="0" baseline="0" dirty="0">
                            <a:ln>
                              <a:noFill/>
                            </a:ln>
                            <a:effectLst/>
                            <a:latin typeface="ＭＳ Ｐゴシック" panose="020B0600070205080204" pitchFamily="50" charset="-128"/>
                            <a:ea typeface="ＭＳ Ｐゴシック" panose="020B0600070205080204" pitchFamily="50" charset="-128"/>
                          </a:rPr>
                          <a:t>20</a:t>
                        </a:r>
                        <a:r>
                          <a:rPr kumimoji="1" lang="ja-JP" altLang="en-US" sz="1200" u="none" strike="noStrike" cap="none" normalizeH="0" baseline="0" dirty="0">
                            <a:ln>
                              <a:noFill/>
                            </a:ln>
                            <a:effectLst/>
                            <a:latin typeface="ＭＳ Ｐゴシック" panose="020B0600070205080204" pitchFamily="50" charset="-128"/>
                            <a:ea typeface="ＭＳ Ｐゴシック" panose="020B0600070205080204" pitchFamily="50" charset="-128"/>
                          </a:rPr>
                          <a:t>＿＿年度合格</a:t>
                        </a:r>
                        <a:r>
                          <a:rPr kumimoji="1" lang="en-US" altLang="ja-JP" sz="1200" u="none" strike="noStrike" cap="none" normalizeH="0" baseline="0" dirty="0">
                            <a:ln>
                              <a:noFill/>
                            </a:ln>
                            <a:effectLst/>
                            <a:latin typeface="ＭＳ Ｐゴシック" panose="020B0600070205080204" pitchFamily="50" charset="-128"/>
                            <a:ea typeface="ＭＳ Ｐゴシック" panose="020B0600070205080204" pitchFamily="50" charset="-128"/>
                          </a:rPr>
                          <a:t>/</a:t>
                        </a:r>
                        <a:r>
                          <a:rPr kumimoji="1" lang="ja-JP" altLang="en-US" sz="1200" u="none" strike="noStrike" cap="none" normalizeH="0" baseline="0" dirty="0">
                            <a:ln>
                              <a:noFill/>
                            </a:ln>
                            <a:effectLst/>
                            <a:latin typeface="ＭＳ Ｐゴシック" panose="020B0600070205080204" pitchFamily="50" charset="-128"/>
                            <a:ea typeface="ＭＳ Ｐゴシック" panose="020B0600070205080204" pitchFamily="50" charset="-128"/>
                          </a:rPr>
                          <a:t>　□免除なし</a:t>
                        </a:r>
                        <a:endParaRPr kumimoji="1"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T="45488" marB="45488"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base" latinLnBrk="0" hangingPunct="1">
                          <a:lnSpc>
                            <a:spcPct val="55000"/>
                          </a:lnSpc>
                          <a:spcBef>
                            <a:spcPct val="20000"/>
                          </a:spcBef>
                          <a:spcAft>
                            <a:spcPct val="0"/>
                          </a:spcAft>
                          <a:buClr>
                            <a:schemeClr val="accent2"/>
                          </a:buClr>
                          <a:buSzTx/>
                          <a:buFont typeface="Wingdings" panose="05000000000000000000" pitchFamily="2" charset="2"/>
                          <a:buNone/>
                          <a:tabLst/>
                        </a:pPr>
                        <a:endParaRPr kumimoji="1" lang="ja-JP" altLang="en-US"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T="45488" marB="45488" horzOverflow="overflow"/>
                  </a:tc>
                  <a:extLst>
                    <a:ext uri="{0D108BD9-81ED-4DB2-BD59-A6C34878D82A}">
                      <a16:rowId xmlns:a16="http://schemas.microsoft.com/office/drawing/2014/main" val="3961699337"/>
                    </a:ext>
                  </a:extLst>
                </a:tr>
              </a:tbl>
            </a:graphicData>
          </a:graphic>
        </p:graphicFrame>
        <p:sp>
          <p:nvSpPr>
            <p:cNvPr id="17" name="テキスト ボックス 16">
              <a:extLst>
                <a:ext uri="{FF2B5EF4-FFF2-40B4-BE49-F238E27FC236}">
                  <a16:creationId xmlns:a16="http://schemas.microsoft.com/office/drawing/2014/main" id="{C16ED56D-768B-4557-AAE4-E00294257C2C}"/>
                </a:ext>
              </a:extLst>
            </p:cNvPr>
            <p:cNvSpPr txBox="1"/>
            <p:nvPr/>
          </p:nvSpPr>
          <p:spPr>
            <a:xfrm>
              <a:off x="1340767" y="4690824"/>
              <a:ext cx="5133057" cy="577081"/>
            </a:xfrm>
            <a:prstGeom prst="rect">
              <a:avLst/>
            </a:prstGeom>
            <a:noFill/>
          </p:spPr>
          <p:txBody>
            <a:bodyPr wrap="square" rtlCol="0">
              <a:spAutoFit/>
            </a:bodyPr>
            <a:lstStyle/>
            <a:p>
              <a:pPr defTabSz="914400" eaLnBrk="0" fontAlgn="base" hangingPunct="0">
                <a:spcBef>
                  <a:spcPct val="0"/>
                </a:spcBef>
                <a:spcAft>
                  <a:spcPct val="0"/>
                </a:spcAft>
              </a:pPr>
              <a:r>
                <a:rPr kumimoji="1" lang="ja-JP" altLang="ja-JP" sz="1050" dirty="0">
                  <a:solidFill>
                    <a:srgbClr val="000000"/>
                  </a:solidFill>
                  <a:latin typeface="Verdana" panose="020B0604030504040204" pitchFamily="34" charset="0"/>
                  <a:ea typeface="ＭＳ Ｐゴシック" panose="020B0600070205080204" pitchFamily="50" charset="-128"/>
                </a:rPr>
                <a:t>英検準</a:t>
              </a:r>
              <a:r>
                <a:rPr kumimoji="1" lang="en-US" altLang="ja-JP" sz="1050" dirty="0">
                  <a:solidFill>
                    <a:srgbClr val="000000"/>
                  </a:solidFill>
                  <a:latin typeface="Verdana" panose="020B0604030504040204" pitchFamily="34" charset="0"/>
                  <a:ea typeface="ＭＳ Ｐゴシック" panose="020B0600070205080204" pitchFamily="50" charset="-128"/>
                </a:rPr>
                <a:t> 1 </a:t>
              </a:r>
              <a:r>
                <a:rPr kumimoji="1" lang="ja-JP" altLang="ja-JP" sz="1050" dirty="0">
                  <a:solidFill>
                    <a:srgbClr val="000000"/>
                  </a:solidFill>
                  <a:latin typeface="Verdana" panose="020B0604030504040204" pitchFamily="34" charset="0"/>
                  <a:ea typeface="ＭＳ Ｐゴシック" panose="020B0600070205080204" pitchFamily="50" charset="-128"/>
                </a:rPr>
                <a:t>級以上、</a:t>
              </a:r>
              <a:r>
                <a:rPr kumimoji="1" lang="en-US" altLang="ja-JP" sz="1050" dirty="0">
                  <a:solidFill>
                    <a:srgbClr val="000000"/>
                  </a:solidFill>
                  <a:latin typeface="Verdana" panose="020B0604030504040204" pitchFamily="34" charset="0"/>
                  <a:ea typeface="ＭＳ Ｐゴシック" panose="020B0600070205080204" pitchFamily="50" charset="-128"/>
                </a:rPr>
                <a:t>TOEIC</a:t>
              </a:r>
              <a:r>
                <a:rPr kumimoji="1" lang="ja-JP" altLang="ja-JP" sz="1050" dirty="0">
                  <a:solidFill>
                    <a:srgbClr val="000000"/>
                  </a:solidFill>
                  <a:latin typeface="Verdana" panose="020B0604030504040204" pitchFamily="34" charset="0"/>
                  <a:ea typeface="ＭＳ Ｐゴシック" panose="020B0600070205080204" pitchFamily="50" charset="-128"/>
                </a:rPr>
                <a:t>（</a:t>
              </a:r>
              <a:r>
                <a:rPr kumimoji="1" lang="en-US" altLang="ja-JP" sz="1050" dirty="0">
                  <a:solidFill>
                    <a:srgbClr val="000000"/>
                  </a:solidFill>
                  <a:latin typeface="Verdana" panose="020B0604030504040204" pitchFamily="34" charset="0"/>
                  <a:ea typeface="ＭＳ Ｐゴシック" panose="020B0600070205080204" pitchFamily="50" charset="-128"/>
                </a:rPr>
                <a:t>L&amp;R,S&amp;W</a:t>
              </a:r>
              <a:r>
                <a:rPr kumimoji="1" lang="ja-JP" altLang="ja-JP" sz="1050" dirty="0">
                  <a:solidFill>
                    <a:srgbClr val="000000"/>
                  </a:solidFill>
                  <a:latin typeface="Verdana" panose="020B0604030504040204" pitchFamily="34" charset="0"/>
                  <a:ea typeface="ＭＳ Ｐゴシック" panose="020B0600070205080204" pitchFamily="50" charset="-128"/>
                </a:rPr>
                <a:t>）</a:t>
              </a:r>
              <a:r>
                <a:rPr kumimoji="1" lang="en-US" altLang="ja-JP" sz="1050" dirty="0">
                  <a:solidFill>
                    <a:srgbClr val="000000"/>
                  </a:solidFill>
                  <a:latin typeface="Verdana" panose="020B0604030504040204" pitchFamily="34" charset="0"/>
                  <a:ea typeface="ＭＳ Ｐゴシック" panose="020B0600070205080204" pitchFamily="50" charset="-128"/>
                </a:rPr>
                <a:t>1095</a:t>
              </a:r>
              <a:r>
                <a:rPr kumimoji="1" lang="ja-JP" altLang="ja-JP" sz="1050" dirty="0">
                  <a:solidFill>
                    <a:srgbClr val="000000"/>
                  </a:solidFill>
                  <a:latin typeface="Verdana" panose="020B0604030504040204" pitchFamily="34" charset="0"/>
                  <a:ea typeface="ＭＳ Ｐゴシック" panose="020B0600070205080204" pitchFamily="50" charset="-128"/>
                </a:rPr>
                <a:t>～、</a:t>
              </a:r>
              <a:r>
                <a:rPr kumimoji="1" lang="en-US" altLang="ja-JP" sz="1050" dirty="0">
                  <a:latin typeface="Verdana" panose="020B0604030504040204" pitchFamily="34" charset="0"/>
                  <a:ea typeface="ＭＳ Ｐゴシック" panose="020B0600070205080204" pitchFamily="50" charset="-128"/>
                </a:rPr>
                <a:t>TOEFL (</a:t>
              </a:r>
              <a:r>
                <a:rPr kumimoji="1" lang="en-US" altLang="ja-JP" sz="1050" dirty="0" err="1">
                  <a:latin typeface="Verdana" panose="020B0604030504040204" pitchFamily="34" charset="0"/>
                  <a:ea typeface="ＭＳ Ｐゴシック" panose="020B0600070205080204" pitchFamily="50" charset="-128"/>
                </a:rPr>
                <a:t>iBT</a:t>
              </a:r>
              <a:r>
                <a:rPr kumimoji="1" lang="en-US" altLang="ja-JP" sz="1050" dirty="0">
                  <a:latin typeface="Verdana" panose="020B0604030504040204" pitchFamily="34" charset="0"/>
                  <a:ea typeface="ＭＳ Ｐゴシック" panose="020B0600070205080204" pitchFamily="50" charset="-128"/>
                </a:rPr>
                <a:t>)72</a:t>
              </a:r>
              <a:r>
                <a:rPr kumimoji="1" lang="ja-JP" altLang="ja-JP" sz="1050" dirty="0">
                  <a:latin typeface="Verdana" panose="020B0604030504040204" pitchFamily="34" charset="0"/>
                  <a:ea typeface="ＭＳ Ｐゴシック" panose="020B0600070205080204" pitchFamily="50" charset="-128"/>
                </a:rPr>
                <a:t>～、</a:t>
              </a:r>
            </a:p>
            <a:p>
              <a:pPr defTabSz="914400" eaLnBrk="0" fontAlgn="base" hangingPunct="0">
                <a:spcBef>
                  <a:spcPct val="0"/>
                </a:spcBef>
                <a:spcAft>
                  <a:spcPct val="0"/>
                </a:spcAft>
              </a:pPr>
              <a:r>
                <a:rPr kumimoji="1" lang="en-US" altLang="ja-JP" sz="1050" dirty="0">
                  <a:latin typeface="Verdana" panose="020B0604030504040204" pitchFamily="34" charset="0"/>
                  <a:ea typeface="ＭＳ Ｐゴシック" panose="020B0600070205080204" pitchFamily="50" charset="-128"/>
                </a:rPr>
                <a:t>CAMBRIDGE FCE</a:t>
              </a:r>
              <a:r>
                <a:rPr kumimoji="1" lang="ja-JP" altLang="ja-JP" sz="1050" dirty="0">
                  <a:latin typeface="Verdana" panose="020B0604030504040204" pitchFamily="34" charset="0"/>
                  <a:ea typeface="ＭＳ Ｐゴシック" panose="020B0600070205080204" pitchFamily="50" charset="-128"/>
                </a:rPr>
                <a:t>以上、</a:t>
              </a:r>
              <a:r>
                <a:rPr kumimoji="1" lang="en-US" altLang="ja-JP" sz="1050" dirty="0">
                  <a:latin typeface="Verdana" panose="020B0604030504040204" pitchFamily="34" charset="0"/>
                  <a:ea typeface="ＭＳ Ｐゴシック" panose="020B0600070205080204" pitchFamily="50" charset="-128"/>
                </a:rPr>
                <a:t>IELTS 5.5</a:t>
              </a:r>
              <a:r>
                <a:rPr kumimoji="1" lang="ja-JP" altLang="ja-JP" sz="1050" dirty="0">
                  <a:latin typeface="Verdana" panose="020B0604030504040204" pitchFamily="34" charset="0"/>
                  <a:ea typeface="ＭＳ Ｐゴシック" panose="020B0600070205080204" pitchFamily="50" charset="-128"/>
                </a:rPr>
                <a:t>～、</a:t>
              </a:r>
              <a:r>
                <a:rPr kumimoji="1" lang="en-US" altLang="ja-JP" sz="1050" dirty="0">
                  <a:latin typeface="Verdana" panose="020B0604030504040204" pitchFamily="34" charset="0"/>
                  <a:ea typeface="ＭＳ Ｐゴシック" panose="020B0600070205080204" pitchFamily="50" charset="-128"/>
                </a:rPr>
                <a:t>TEAP334</a:t>
              </a:r>
              <a:r>
                <a:rPr kumimoji="1" lang="ja-JP" altLang="ja-JP" sz="1050" dirty="0">
                  <a:latin typeface="Verdana" panose="020B0604030504040204" pitchFamily="34" charset="0"/>
                  <a:ea typeface="ＭＳ Ｐゴシック" panose="020B0600070205080204" pitchFamily="50" charset="-128"/>
                </a:rPr>
                <a:t>～、</a:t>
              </a:r>
              <a:r>
                <a:rPr kumimoji="1" lang="en-US" altLang="ja-JP" sz="1050" dirty="0">
                  <a:latin typeface="Verdana" panose="020B0604030504040204" pitchFamily="34" charset="0"/>
                  <a:ea typeface="ＭＳ Ｐゴシック" panose="020B0600070205080204" pitchFamily="50" charset="-128"/>
                </a:rPr>
                <a:t>TEAP</a:t>
              </a:r>
              <a:r>
                <a:rPr kumimoji="1" lang="en-US" altLang="ja-JP" sz="1050" dirty="0">
                  <a:solidFill>
                    <a:srgbClr val="000000"/>
                  </a:solidFill>
                  <a:latin typeface="Verdana" panose="020B0604030504040204" pitchFamily="34" charset="0"/>
                  <a:ea typeface="ＭＳ Ｐゴシック" panose="020B0600070205080204" pitchFamily="50" charset="-128"/>
                </a:rPr>
                <a:t>(CBT)600</a:t>
              </a:r>
              <a:r>
                <a:rPr kumimoji="1" lang="ja-JP" altLang="ja-JP" sz="1050" dirty="0">
                  <a:solidFill>
                    <a:srgbClr val="000000"/>
                  </a:solidFill>
                  <a:latin typeface="Verdana" panose="020B0604030504040204" pitchFamily="34" charset="0"/>
                  <a:ea typeface="ＭＳ Ｐゴシック" panose="020B0600070205080204" pitchFamily="50" charset="-128"/>
                </a:rPr>
                <a:t>～、</a:t>
              </a:r>
            </a:p>
            <a:p>
              <a:pPr defTabSz="914400" eaLnBrk="0" fontAlgn="base" hangingPunct="0">
                <a:spcBef>
                  <a:spcPct val="0"/>
                </a:spcBef>
                <a:spcAft>
                  <a:spcPct val="0"/>
                </a:spcAft>
              </a:pPr>
              <a:r>
                <a:rPr kumimoji="1" lang="en-US" altLang="ja-JP" sz="1050" dirty="0">
                  <a:solidFill>
                    <a:srgbClr val="000000"/>
                  </a:solidFill>
                  <a:latin typeface="Verdana" panose="020B0604030504040204" pitchFamily="34" charset="0"/>
                  <a:ea typeface="ＭＳ Ｐゴシック" panose="020B0600070205080204" pitchFamily="50" charset="-128"/>
                </a:rPr>
                <a:t>GTEC1190</a:t>
              </a:r>
              <a:r>
                <a:rPr kumimoji="1" lang="ja-JP" altLang="ja-JP" sz="1050" dirty="0">
                  <a:solidFill>
                    <a:srgbClr val="000000"/>
                  </a:solidFill>
                  <a:latin typeface="Verdana" panose="020B0604030504040204" pitchFamily="34" charset="0"/>
                  <a:ea typeface="ＭＳ Ｐゴシック" panose="020B0600070205080204" pitchFamily="50" charset="-128"/>
                </a:rPr>
                <a:t>～、</a:t>
              </a:r>
              <a:r>
                <a:rPr kumimoji="1" lang="en-US" altLang="ja-JP" sz="1050" dirty="0">
                  <a:solidFill>
                    <a:srgbClr val="000000"/>
                  </a:solidFill>
                  <a:latin typeface="Verdana" panose="020B0604030504040204" pitchFamily="34" charset="0"/>
                  <a:ea typeface="ＭＳ Ｐゴシック" panose="020B0600070205080204" pitchFamily="50" charset="-128"/>
                </a:rPr>
                <a:t>GTEC(CBT)1160</a:t>
              </a:r>
              <a:r>
                <a:rPr kumimoji="1" lang="ja-JP" altLang="ja-JP" sz="1050" dirty="0">
                  <a:solidFill>
                    <a:srgbClr val="000000"/>
                  </a:solidFill>
                  <a:latin typeface="Verdana" panose="020B0604030504040204" pitchFamily="34" charset="0"/>
                  <a:ea typeface="ＭＳ Ｐゴシック" panose="020B0600070205080204" pitchFamily="50" charset="-128"/>
                </a:rPr>
                <a:t>～</a:t>
              </a:r>
              <a:endParaRPr kumimoji="1" lang="ja-JP" altLang="en-US" sz="1050" dirty="0">
                <a:solidFill>
                  <a:srgbClr val="000000"/>
                </a:solidFill>
                <a:latin typeface="Verdana" panose="020B0604030504040204" pitchFamily="34" charset="0"/>
                <a:ea typeface="ＭＳ Ｐゴシック" panose="020B0600070205080204" pitchFamily="50" charset="-128"/>
              </a:endParaRPr>
            </a:p>
          </p:txBody>
        </p:sp>
      </p:grpSp>
      <p:graphicFrame>
        <p:nvGraphicFramePr>
          <p:cNvPr id="20" name="Group 380">
            <a:extLst>
              <a:ext uri="{FF2B5EF4-FFF2-40B4-BE49-F238E27FC236}">
                <a16:creationId xmlns:a16="http://schemas.microsoft.com/office/drawing/2014/main" id="{7F3893D5-65A6-4D3F-A49B-ECFE29EA6E15}"/>
              </a:ext>
            </a:extLst>
          </p:cNvPr>
          <p:cNvGraphicFramePr>
            <a:graphicFrameLocks noGrp="1"/>
          </p:cNvGraphicFramePr>
          <p:nvPr>
            <p:extLst>
              <p:ext uri="{D42A27DB-BD31-4B8C-83A1-F6EECF244321}">
                <p14:modId xmlns:p14="http://schemas.microsoft.com/office/powerpoint/2010/main" val="2986636330"/>
              </p:ext>
            </p:extLst>
          </p:nvPr>
        </p:nvGraphicFramePr>
        <p:xfrm>
          <a:off x="440531" y="1949106"/>
          <a:ext cx="6048375" cy="303212"/>
        </p:xfrm>
        <a:graphic>
          <a:graphicData uri="http://schemas.openxmlformats.org/drawingml/2006/table">
            <a:tbl>
              <a:tblPr/>
              <a:tblGrid>
                <a:gridCol w="798989">
                  <a:extLst>
                    <a:ext uri="{9D8B030D-6E8A-4147-A177-3AD203B41FA5}">
                      <a16:colId xmlns:a16="http://schemas.microsoft.com/office/drawing/2014/main" val="2753600633"/>
                    </a:ext>
                  </a:extLst>
                </a:gridCol>
                <a:gridCol w="399573">
                  <a:extLst>
                    <a:ext uri="{9D8B030D-6E8A-4147-A177-3AD203B41FA5}">
                      <a16:colId xmlns:a16="http://schemas.microsoft.com/office/drawing/2014/main" val="441220530"/>
                    </a:ext>
                  </a:extLst>
                </a:gridCol>
                <a:gridCol w="403225">
                  <a:extLst>
                    <a:ext uri="{9D8B030D-6E8A-4147-A177-3AD203B41FA5}">
                      <a16:colId xmlns:a16="http://schemas.microsoft.com/office/drawing/2014/main" val="3082555315"/>
                    </a:ext>
                  </a:extLst>
                </a:gridCol>
                <a:gridCol w="404813">
                  <a:extLst>
                    <a:ext uri="{9D8B030D-6E8A-4147-A177-3AD203B41FA5}">
                      <a16:colId xmlns:a16="http://schemas.microsoft.com/office/drawing/2014/main" val="2934796293"/>
                    </a:ext>
                  </a:extLst>
                </a:gridCol>
                <a:gridCol w="404812">
                  <a:extLst>
                    <a:ext uri="{9D8B030D-6E8A-4147-A177-3AD203B41FA5}">
                      <a16:colId xmlns:a16="http://schemas.microsoft.com/office/drawing/2014/main" val="2056551255"/>
                    </a:ext>
                  </a:extLst>
                </a:gridCol>
                <a:gridCol w="403225">
                  <a:extLst>
                    <a:ext uri="{9D8B030D-6E8A-4147-A177-3AD203B41FA5}">
                      <a16:colId xmlns:a16="http://schemas.microsoft.com/office/drawing/2014/main" val="878718887"/>
                    </a:ext>
                  </a:extLst>
                </a:gridCol>
                <a:gridCol w="404813">
                  <a:extLst>
                    <a:ext uri="{9D8B030D-6E8A-4147-A177-3AD203B41FA5}">
                      <a16:colId xmlns:a16="http://schemas.microsoft.com/office/drawing/2014/main" val="2661874492"/>
                    </a:ext>
                  </a:extLst>
                </a:gridCol>
                <a:gridCol w="403225">
                  <a:extLst>
                    <a:ext uri="{9D8B030D-6E8A-4147-A177-3AD203B41FA5}">
                      <a16:colId xmlns:a16="http://schemas.microsoft.com/office/drawing/2014/main" val="1408710655"/>
                    </a:ext>
                  </a:extLst>
                </a:gridCol>
                <a:gridCol w="404812">
                  <a:extLst>
                    <a:ext uri="{9D8B030D-6E8A-4147-A177-3AD203B41FA5}">
                      <a16:colId xmlns:a16="http://schemas.microsoft.com/office/drawing/2014/main" val="2063988831"/>
                    </a:ext>
                  </a:extLst>
                </a:gridCol>
                <a:gridCol w="404813">
                  <a:extLst>
                    <a:ext uri="{9D8B030D-6E8A-4147-A177-3AD203B41FA5}">
                      <a16:colId xmlns:a16="http://schemas.microsoft.com/office/drawing/2014/main" val="3521852395"/>
                    </a:ext>
                  </a:extLst>
                </a:gridCol>
                <a:gridCol w="403225">
                  <a:extLst>
                    <a:ext uri="{9D8B030D-6E8A-4147-A177-3AD203B41FA5}">
                      <a16:colId xmlns:a16="http://schemas.microsoft.com/office/drawing/2014/main" val="1911125546"/>
                    </a:ext>
                  </a:extLst>
                </a:gridCol>
                <a:gridCol w="404812">
                  <a:extLst>
                    <a:ext uri="{9D8B030D-6E8A-4147-A177-3AD203B41FA5}">
                      <a16:colId xmlns:a16="http://schemas.microsoft.com/office/drawing/2014/main" val="111570140"/>
                    </a:ext>
                  </a:extLst>
                </a:gridCol>
                <a:gridCol w="403225">
                  <a:extLst>
                    <a:ext uri="{9D8B030D-6E8A-4147-A177-3AD203B41FA5}">
                      <a16:colId xmlns:a16="http://schemas.microsoft.com/office/drawing/2014/main" val="3348432015"/>
                    </a:ext>
                  </a:extLst>
                </a:gridCol>
                <a:gridCol w="404813">
                  <a:extLst>
                    <a:ext uri="{9D8B030D-6E8A-4147-A177-3AD203B41FA5}">
                      <a16:colId xmlns:a16="http://schemas.microsoft.com/office/drawing/2014/main" val="2938903610"/>
                    </a:ext>
                  </a:extLst>
                </a:gridCol>
              </a:tblGrid>
              <a:tr h="303212">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1200" u="none" strike="noStrike" cap="none" normalizeH="0" baseline="0" dirty="0">
                          <a:ln>
                            <a:noFill/>
                          </a:ln>
                          <a:effectLst/>
                        </a:rPr>
                        <a:t>登録</a:t>
                      </a:r>
                      <a:r>
                        <a:rPr kumimoji="1" lang="en-US" altLang="ja-JP" sz="1200" u="none" strike="noStrike" cap="none" normalizeH="0" baseline="0" dirty="0">
                          <a:ln>
                            <a:noFill/>
                          </a:ln>
                          <a:effectLst/>
                        </a:rPr>
                        <a:t>ID</a:t>
                      </a:r>
                      <a:endParaRPr kumimoji="1" lang="en-US" altLang="ja-JP"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en-US" altLang="ja-JP"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ja-JP" altLang="ja-JP" sz="1200" b="0" i="0" u="none" strike="noStrike" cap="none" normalizeH="0" baseline="0">
                        <a:ln>
                          <a:noFill/>
                        </a:ln>
                        <a:solidFill>
                          <a:schemeClr val="tx1"/>
                        </a:solidFill>
                        <a:effectLst/>
                        <a:latin typeface="Verdana" panose="020B0604030504040204" pitchFamily="34" charset="0"/>
                        <a:ea typeface="ＭＳ Ｐゴシック" panose="020B0600070205080204" pitchFamily="50" charset="-128"/>
                      </a:endParaRPr>
                    </a:p>
                  </a:txBody>
                  <a:tcPr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en-US" altLang="ja-JP"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en-US" altLang="ja-JP"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en-US" altLang="ja-JP"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en-US" altLang="ja-JP"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ja-JP" altLang="ja-JP" sz="1200" b="0" i="0" u="none" strike="noStrike" cap="none" normalizeH="0" baseline="0">
                        <a:ln>
                          <a:noFill/>
                        </a:ln>
                        <a:solidFill>
                          <a:schemeClr val="tx1"/>
                        </a:solidFill>
                        <a:effectLst/>
                        <a:latin typeface="Verdana" panose="020B0604030504040204" pitchFamily="34" charset="0"/>
                        <a:ea typeface="ＭＳ Ｐゴシック" panose="020B0600070205080204" pitchFamily="50" charset="-128"/>
                      </a:endParaRPr>
                    </a:p>
                  </a:txBody>
                  <a:tcPr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ja-JP" altLang="ja-JP" sz="1200" b="0" i="0" u="none" strike="noStrike" cap="none" normalizeH="0" baseline="0">
                        <a:ln>
                          <a:noFill/>
                        </a:ln>
                        <a:solidFill>
                          <a:schemeClr val="tx1"/>
                        </a:solidFill>
                        <a:effectLst/>
                        <a:latin typeface="Verdana" panose="020B0604030504040204" pitchFamily="34" charset="0"/>
                        <a:ea typeface="ＭＳ Ｐゴシック" panose="020B0600070205080204" pitchFamily="50" charset="-128"/>
                      </a:endParaRPr>
                    </a:p>
                  </a:txBody>
                  <a:tcP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601938016"/>
                  </a:ext>
                </a:extLst>
              </a:tr>
            </a:tbl>
          </a:graphicData>
        </a:graphic>
      </p:graphicFrame>
      <p:graphicFrame>
        <p:nvGraphicFramePr>
          <p:cNvPr id="21" name="Group 444">
            <a:extLst>
              <a:ext uri="{FF2B5EF4-FFF2-40B4-BE49-F238E27FC236}">
                <a16:creationId xmlns:a16="http://schemas.microsoft.com/office/drawing/2014/main" id="{1834884B-F9B5-4050-850A-05147D60B97C}"/>
              </a:ext>
            </a:extLst>
          </p:cNvPr>
          <p:cNvGraphicFramePr>
            <a:graphicFrameLocks noGrp="1"/>
          </p:cNvGraphicFramePr>
          <p:nvPr>
            <p:extLst>
              <p:ext uri="{D42A27DB-BD31-4B8C-83A1-F6EECF244321}">
                <p14:modId xmlns:p14="http://schemas.microsoft.com/office/powerpoint/2010/main" val="203009039"/>
              </p:ext>
            </p:extLst>
          </p:nvPr>
        </p:nvGraphicFramePr>
        <p:xfrm>
          <a:off x="2454672" y="6947299"/>
          <a:ext cx="3939083" cy="865061"/>
        </p:xfrm>
        <a:graphic>
          <a:graphicData uri="http://schemas.openxmlformats.org/drawingml/2006/table">
            <a:tbl>
              <a:tblPr/>
              <a:tblGrid>
                <a:gridCol w="843976">
                  <a:extLst>
                    <a:ext uri="{9D8B030D-6E8A-4147-A177-3AD203B41FA5}">
                      <a16:colId xmlns:a16="http://schemas.microsoft.com/office/drawing/2014/main" val="937223923"/>
                    </a:ext>
                  </a:extLst>
                </a:gridCol>
                <a:gridCol w="1055150">
                  <a:extLst>
                    <a:ext uri="{9D8B030D-6E8A-4147-A177-3AD203B41FA5}">
                      <a16:colId xmlns:a16="http://schemas.microsoft.com/office/drawing/2014/main" val="755589753"/>
                    </a:ext>
                  </a:extLst>
                </a:gridCol>
                <a:gridCol w="1055150">
                  <a:extLst>
                    <a:ext uri="{9D8B030D-6E8A-4147-A177-3AD203B41FA5}">
                      <a16:colId xmlns:a16="http://schemas.microsoft.com/office/drawing/2014/main" val="1232266905"/>
                    </a:ext>
                  </a:extLst>
                </a:gridCol>
                <a:gridCol w="984807">
                  <a:extLst>
                    <a:ext uri="{9D8B030D-6E8A-4147-A177-3AD203B41FA5}">
                      <a16:colId xmlns:a16="http://schemas.microsoft.com/office/drawing/2014/main" val="705864107"/>
                    </a:ext>
                  </a:extLst>
                </a:gridCol>
              </a:tblGrid>
              <a:tr h="227623">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u="none" strike="noStrike" cap="none" normalizeH="0" baseline="0" dirty="0">
                          <a:ln>
                            <a:noFill/>
                          </a:ln>
                          <a:effectLst/>
                        </a:rPr>
                        <a:t>試験内容</a:t>
                      </a:r>
                      <a:endParaRPr kumimoji="1" lang="ja-JP" altLang="en-US"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L="91438" marR="91438" marT="45762" marB="45762"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u="none" strike="noStrike" cap="none" normalizeH="0" baseline="0" dirty="0">
                          <a:ln>
                            <a:noFill/>
                          </a:ln>
                          <a:effectLst/>
                        </a:rPr>
                        <a:t>実技</a:t>
                      </a:r>
                      <a:r>
                        <a:rPr kumimoji="1" lang="en-US" altLang="ja-JP" sz="900" u="none" strike="noStrike" cap="none" normalizeH="0" baseline="0" dirty="0">
                          <a:ln>
                            <a:noFill/>
                          </a:ln>
                          <a:effectLst/>
                        </a:rPr>
                        <a:t>A</a:t>
                      </a:r>
                      <a:endParaRPr kumimoji="1" lang="ja-JP" altLang="en-US"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defRPr/>
                      </a:pPr>
                      <a:r>
                        <a:rPr kumimoji="1" lang="ja-JP" altLang="en-US" sz="900" u="none" strike="noStrike" cap="none" normalizeH="0" baseline="0" dirty="0">
                          <a:ln>
                            <a:noFill/>
                          </a:ln>
                          <a:effectLst/>
                        </a:rPr>
                        <a:t>実技</a:t>
                      </a:r>
                      <a:r>
                        <a:rPr kumimoji="1" lang="en-US" altLang="ja-JP" sz="900" u="none" strike="noStrike" cap="none" normalizeH="0" baseline="0" dirty="0">
                          <a:ln>
                            <a:noFill/>
                          </a:ln>
                          <a:effectLst/>
                        </a:rPr>
                        <a:t>B</a:t>
                      </a:r>
                      <a:endParaRPr kumimoji="1" lang="ja-JP" altLang="en-US"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u="none" strike="noStrike" cap="none" normalizeH="0" baseline="0" dirty="0">
                          <a:ln>
                            <a:noFill/>
                          </a:ln>
                          <a:effectLst/>
                        </a:rPr>
                        <a:t>実技</a:t>
                      </a:r>
                      <a:r>
                        <a:rPr kumimoji="1" lang="en-US" altLang="ja-JP" sz="900" u="none" strike="noStrike" cap="none" normalizeH="0" baseline="0" dirty="0">
                          <a:ln>
                            <a:noFill/>
                          </a:ln>
                          <a:effectLst/>
                        </a:rPr>
                        <a:t>C</a:t>
                      </a:r>
                      <a:endParaRPr kumimoji="1" lang="ja-JP" altLang="en-US"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75261380"/>
                  </a:ext>
                </a:extLst>
              </a:tr>
              <a:tr h="294982">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u="none" strike="noStrike" cap="none" normalizeH="0" baseline="0" dirty="0">
                          <a:ln>
                            <a:noFill/>
                          </a:ln>
                          <a:effectLst/>
                        </a:rPr>
                        <a:t>時間</a:t>
                      </a:r>
                      <a:endParaRPr kumimoji="1" lang="ja-JP" altLang="en-US"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L="91438" marR="91438" marT="45762" marB="45762"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pPr algn="ctr"/>
                      <a:r>
                        <a:rPr kumimoji="1" lang="ja-JP" altLang="en-US" sz="900" u="none" strike="noStrike" cap="none" normalizeH="0" baseline="0" dirty="0">
                          <a:ln>
                            <a:noFill/>
                          </a:ln>
                          <a:effectLst/>
                        </a:rPr>
                        <a:t>　</a:t>
                      </a:r>
                      <a:r>
                        <a:rPr kumimoji="1" lang="en-US" altLang="ja-JP" sz="900" u="none" strike="noStrike" cap="none" normalizeH="0" baseline="0" dirty="0">
                          <a:ln>
                            <a:noFill/>
                          </a:ln>
                          <a:effectLst/>
                        </a:rPr>
                        <a:t>12</a:t>
                      </a:r>
                      <a:r>
                        <a:rPr kumimoji="1" lang="ja-JP" altLang="en-US" sz="900" u="none" strike="noStrike" cap="none" normalizeH="0" baseline="0" dirty="0">
                          <a:ln>
                            <a:noFill/>
                          </a:ln>
                          <a:effectLst/>
                        </a:rPr>
                        <a:t>：</a:t>
                      </a:r>
                      <a:r>
                        <a:rPr kumimoji="1" lang="en-US" altLang="ja-JP" sz="900" u="none" strike="noStrike" cap="none" normalizeH="0" baseline="0" dirty="0">
                          <a:ln>
                            <a:noFill/>
                          </a:ln>
                          <a:effectLst/>
                        </a:rPr>
                        <a:t>00-13</a:t>
                      </a:r>
                      <a:r>
                        <a:rPr kumimoji="1" lang="ja-JP" altLang="en-US" sz="900" u="none" strike="noStrike" cap="none" normalizeH="0" baseline="0" dirty="0">
                          <a:ln>
                            <a:noFill/>
                          </a:ln>
                          <a:effectLst/>
                        </a:rPr>
                        <a:t>：</a:t>
                      </a:r>
                      <a:r>
                        <a:rPr kumimoji="1" lang="en-US" altLang="ja-JP" sz="900" u="none" strike="noStrike" cap="none" normalizeH="0" baseline="0" dirty="0">
                          <a:ln>
                            <a:noFill/>
                          </a:ln>
                          <a:effectLst/>
                        </a:rPr>
                        <a:t>30</a:t>
                      </a:r>
                      <a:endParaRPr kumimoji="1" lang="ja-JP" altLang="en-US" sz="900" dirty="0"/>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pPr algn="ctr"/>
                      <a:r>
                        <a:rPr kumimoji="1" lang="en-US" altLang="ja-JP" sz="900" u="none" strike="noStrike" cap="none" normalizeH="0" baseline="0" dirty="0">
                          <a:ln>
                            <a:noFill/>
                          </a:ln>
                          <a:effectLst/>
                        </a:rPr>
                        <a:t>13:45-15:15</a:t>
                      </a:r>
                      <a:endParaRPr kumimoji="1" lang="ja-JP" altLang="en-US" sz="900" dirty="0"/>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pPr algn="ctr"/>
                      <a:r>
                        <a:rPr kumimoji="1" lang="en-US" altLang="ja-JP" sz="900" u="none" strike="noStrike" cap="none" normalizeH="0" baseline="0" dirty="0">
                          <a:ln>
                            <a:noFill/>
                          </a:ln>
                          <a:effectLst/>
                        </a:rPr>
                        <a:t>15:30-17:00</a:t>
                      </a:r>
                      <a:endParaRPr kumimoji="1" lang="ja-JP" altLang="en-US" sz="900" dirty="0"/>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344114798"/>
                  </a:ext>
                </a:extLst>
              </a:tr>
              <a:tr h="341395">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u="none" strike="noStrike" cap="none" normalizeH="0" baseline="0" dirty="0">
                          <a:ln>
                            <a:noFill/>
                          </a:ln>
                          <a:effectLst/>
                        </a:rPr>
                        <a:t>希望順位</a:t>
                      </a:r>
                      <a:endParaRPr kumimoji="1" lang="ja-JP" altLang="en-US"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L="91438" marR="91438" marT="45762" marB="45762"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endParaRPr kumimoji="1" lang="ja-JP" altLang="en-US" sz="900" dirty="0"/>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r>
                        <a:rPr kumimoji="1" lang="ja-JP" altLang="en-US" sz="900" u="none" strike="noStrike" cap="none" normalizeH="0" baseline="0" dirty="0">
                          <a:ln>
                            <a:noFill/>
                          </a:ln>
                          <a:effectLst/>
                        </a:rPr>
                        <a:t>　　　</a:t>
                      </a:r>
                      <a:endParaRPr kumimoji="1" lang="ja-JP" altLang="en-US" sz="900" dirty="0"/>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Verdana"/>
                          <a:ea typeface="ＭＳ Ｐゴシック"/>
                        </a:defRPr>
                      </a:lvl1pPr>
                      <a:lvl2pPr marL="342900" algn="l" defTabSz="685800" rtl="0" eaLnBrk="1" latinLnBrk="0" hangingPunct="1">
                        <a:defRPr kumimoji="1" sz="1350" kern="1200">
                          <a:solidFill>
                            <a:schemeClr val="tx1"/>
                          </a:solidFill>
                          <a:latin typeface="Verdana"/>
                          <a:ea typeface="ＭＳ Ｐゴシック"/>
                        </a:defRPr>
                      </a:lvl2pPr>
                      <a:lvl3pPr marL="685800" algn="l" defTabSz="685800" rtl="0" eaLnBrk="1" latinLnBrk="0" hangingPunct="1">
                        <a:defRPr kumimoji="1" sz="1350" kern="1200">
                          <a:solidFill>
                            <a:schemeClr val="tx1"/>
                          </a:solidFill>
                          <a:latin typeface="Verdana"/>
                          <a:ea typeface="ＭＳ Ｐゴシック"/>
                        </a:defRPr>
                      </a:lvl3pPr>
                      <a:lvl4pPr marL="1028700" algn="l" defTabSz="685800" rtl="0" eaLnBrk="1" latinLnBrk="0" hangingPunct="1">
                        <a:defRPr kumimoji="1" sz="1350" kern="1200">
                          <a:solidFill>
                            <a:schemeClr val="tx1"/>
                          </a:solidFill>
                          <a:latin typeface="Verdana"/>
                          <a:ea typeface="ＭＳ Ｐゴシック"/>
                        </a:defRPr>
                      </a:lvl4pPr>
                      <a:lvl5pPr marL="1371600" algn="l" defTabSz="685800" rtl="0" eaLnBrk="1" latinLnBrk="0" hangingPunct="1">
                        <a:defRPr kumimoji="1" sz="1350" kern="1200">
                          <a:solidFill>
                            <a:schemeClr val="tx1"/>
                          </a:solidFill>
                          <a:latin typeface="Verdana"/>
                          <a:ea typeface="ＭＳ Ｐゴシック"/>
                        </a:defRPr>
                      </a:lvl5pPr>
                      <a:lvl6pPr marL="1714500" algn="l" defTabSz="685800" rtl="0" eaLnBrk="1" latinLnBrk="0" hangingPunct="1">
                        <a:defRPr kumimoji="1" sz="1350" kern="1200">
                          <a:solidFill>
                            <a:schemeClr val="tx1"/>
                          </a:solidFill>
                          <a:latin typeface="Verdana"/>
                          <a:ea typeface="ＭＳ Ｐゴシック"/>
                        </a:defRPr>
                      </a:lvl6pPr>
                      <a:lvl7pPr marL="2057400" algn="l" defTabSz="685800" rtl="0" eaLnBrk="1" latinLnBrk="0" hangingPunct="1">
                        <a:defRPr kumimoji="1" sz="1350" kern="1200">
                          <a:solidFill>
                            <a:schemeClr val="tx1"/>
                          </a:solidFill>
                          <a:latin typeface="Verdana"/>
                          <a:ea typeface="ＭＳ Ｐゴシック"/>
                        </a:defRPr>
                      </a:lvl7pPr>
                      <a:lvl8pPr marL="2400300" algn="l" defTabSz="685800" rtl="0" eaLnBrk="1" latinLnBrk="0" hangingPunct="1">
                        <a:defRPr kumimoji="1" sz="1350" kern="1200">
                          <a:solidFill>
                            <a:schemeClr val="tx1"/>
                          </a:solidFill>
                          <a:latin typeface="Verdana"/>
                          <a:ea typeface="ＭＳ Ｐゴシック"/>
                        </a:defRPr>
                      </a:lvl8pPr>
                      <a:lvl9pPr marL="2743200" algn="l" defTabSz="685800" rtl="0" eaLnBrk="1" latinLnBrk="0" hangingPunct="1">
                        <a:defRPr kumimoji="1" sz="1350" kern="1200">
                          <a:solidFill>
                            <a:schemeClr val="tx1"/>
                          </a:solidFill>
                          <a:latin typeface="Verdana"/>
                          <a:ea typeface="ＭＳ Ｐゴシック"/>
                        </a:defRPr>
                      </a:lvl9pPr>
                    </a:lstStyle>
                    <a:p>
                      <a:endParaRPr kumimoji="1" lang="ja-JP" altLang="en-US" sz="900" dirty="0"/>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233366386"/>
                  </a:ext>
                </a:extLst>
              </a:tr>
            </a:tbl>
          </a:graphicData>
        </a:graphic>
      </p:graphicFrame>
      <p:graphicFrame>
        <p:nvGraphicFramePr>
          <p:cNvPr id="22" name="Group 444">
            <a:extLst>
              <a:ext uri="{FF2B5EF4-FFF2-40B4-BE49-F238E27FC236}">
                <a16:creationId xmlns:a16="http://schemas.microsoft.com/office/drawing/2014/main" id="{1B0FD74C-7D8D-4248-A791-30A70BCC73AB}"/>
              </a:ext>
            </a:extLst>
          </p:cNvPr>
          <p:cNvGraphicFramePr>
            <a:graphicFrameLocks noGrp="1"/>
          </p:cNvGraphicFramePr>
          <p:nvPr>
            <p:extLst>
              <p:ext uri="{D42A27DB-BD31-4B8C-83A1-F6EECF244321}">
                <p14:modId xmlns:p14="http://schemas.microsoft.com/office/powerpoint/2010/main" val="497504250"/>
              </p:ext>
            </p:extLst>
          </p:nvPr>
        </p:nvGraphicFramePr>
        <p:xfrm>
          <a:off x="489040" y="6945647"/>
          <a:ext cx="1872059" cy="868363"/>
        </p:xfrm>
        <a:graphic>
          <a:graphicData uri="http://schemas.openxmlformats.org/drawingml/2006/table">
            <a:tbl>
              <a:tblPr/>
              <a:tblGrid>
                <a:gridCol w="863948">
                  <a:extLst>
                    <a:ext uri="{9D8B030D-6E8A-4147-A177-3AD203B41FA5}">
                      <a16:colId xmlns:a16="http://schemas.microsoft.com/office/drawing/2014/main" val="937223923"/>
                    </a:ext>
                  </a:extLst>
                </a:gridCol>
                <a:gridCol w="1008111">
                  <a:extLst>
                    <a:ext uri="{9D8B030D-6E8A-4147-A177-3AD203B41FA5}">
                      <a16:colId xmlns:a16="http://schemas.microsoft.com/office/drawing/2014/main" val="2936011842"/>
                    </a:ext>
                  </a:extLst>
                </a:gridCol>
              </a:tblGrid>
              <a:tr h="250378">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u="none" strike="noStrike" cap="none" normalizeH="0" baseline="0" dirty="0">
                          <a:ln>
                            <a:noFill/>
                          </a:ln>
                          <a:effectLst/>
                        </a:rPr>
                        <a:t>試験内容</a:t>
                      </a:r>
                      <a:endParaRPr kumimoji="1" lang="ja-JP" altLang="en-US"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L="91438" marR="91438" marT="45762" marB="45762"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u="none" strike="noStrike" cap="none" normalizeH="0" baseline="0" dirty="0">
                          <a:ln>
                            <a:noFill/>
                          </a:ln>
                          <a:effectLst/>
                        </a:rPr>
                        <a:t>筆記試験</a:t>
                      </a:r>
                      <a:endParaRPr kumimoji="1" lang="ja-JP" altLang="en-US"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75261380"/>
                  </a:ext>
                </a:extLst>
              </a:tr>
              <a:tr h="251887">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u="none" strike="noStrike" cap="none" normalizeH="0" baseline="0" dirty="0">
                          <a:ln>
                            <a:noFill/>
                          </a:ln>
                          <a:effectLst/>
                        </a:rPr>
                        <a:t>時間／会場</a:t>
                      </a:r>
                      <a:endParaRPr kumimoji="1" lang="ja-JP" altLang="en-US"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L="91438" marR="91438" marT="45762" marB="45762"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u="none" strike="noStrike" cap="none" normalizeH="0" baseline="0" dirty="0">
                          <a:ln>
                            <a:noFill/>
                          </a:ln>
                          <a:effectLst/>
                        </a:rPr>
                        <a:t>　</a:t>
                      </a:r>
                      <a:r>
                        <a:rPr kumimoji="1" lang="en-US" altLang="ja-JP" sz="900" u="none" strike="noStrike" cap="none" normalizeH="0" baseline="0" dirty="0">
                          <a:ln>
                            <a:noFill/>
                          </a:ln>
                          <a:effectLst/>
                        </a:rPr>
                        <a:t>9</a:t>
                      </a:r>
                      <a:r>
                        <a:rPr kumimoji="1" lang="ja-JP" altLang="en-US" sz="900" u="none" strike="noStrike" cap="none" normalizeH="0" baseline="0" dirty="0">
                          <a:ln>
                            <a:noFill/>
                          </a:ln>
                          <a:effectLst/>
                        </a:rPr>
                        <a:t>：</a:t>
                      </a:r>
                      <a:r>
                        <a:rPr kumimoji="1" lang="en-US" altLang="ja-JP" sz="900" u="none" strike="noStrike" cap="none" normalizeH="0" baseline="0" dirty="0">
                          <a:ln>
                            <a:noFill/>
                          </a:ln>
                          <a:effectLst/>
                        </a:rPr>
                        <a:t>30-11:30</a:t>
                      </a:r>
                      <a:endParaRPr kumimoji="1" lang="ja-JP" altLang="en-US"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344114798"/>
                  </a:ext>
                </a:extLst>
              </a:tr>
              <a:tr h="366098">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r>
                        <a:rPr kumimoji="1" lang="ja-JP" altLang="en-US"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rPr>
                        <a:t>受験希望</a:t>
                      </a:r>
                    </a:p>
                  </a:txBody>
                  <a:tcPr marL="91438" marR="91438" marT="45762" marB="45762"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685800" rtl="0" eaLnBrk="1" latinLnBrk="0" hangingPunct="1">
                        <a:spcBef>
                          <a:spcPct val="20000"/>
                        </a:spcBef>
                        <a:buClr>
                          <a:schemeClr val="accent2"/>
                        </a:buClr>
                        <a:buFont typeface="Wingdings" panose="05000000000000000000" pitchFamily="2" charset="2"/>
                        <a:defRPr kumimoji="1" sz="2600" kern="1200">
                          <a:solidFill>
                            <a:schemeClr val="tx1"/>
                          </a:solidFill>
                          <a:latin typeface="Verdana" panose="020B0604030504040204" pitchFamily="34" charset="0"/>
                          <a:ea typeface="ＭＳ Ｐゴシック" panose="020B0600070205080204" pitchFamily="50" charset="-128"/>
                        </a:defRPr>
                      </a:lvl1pPr>
                      <a:lvl2pPr marL="471488" algn="l" defTabSz="685800" rtl="0" eaLnBrk="1" latinLnBrk="0" hangingPunct="1">
                        <a:spcBef>
                          <a:spcPct val="20000"/>
                        </a:spcBef>
                        <a:buClr>
                          <a:schemeClr val="accent2"/>
                        </a:buClr>
                        <a:buFont typeface="Wingdings" panose="05000000000000000000" pitchFamily="2" charset="2"/>
                        <a:defRPr kumimoji="1" sz="2200" kern="1200">
                          <a:solidFill>
                            <a:schemeClr val="tx1"/>
                          </a:solidFill>
                          <a:latin typeface="Verdana" panose="020B0604030504040204" pitchFamily="34" charset="0"/>
                          <a:ea typeface="ＭＳ Ｐゴシック" panose="020B0600070205080204" pitchFamily="50" charset="-128"/>
                        </a:defRPr>
                      </a:lvl2pPr>
                      <a:lvl3pPr marL="909638" algn="l" defTabSz="685800" rtl="0" eaLnBrk="1" latinLnBrk="0" hangingPunct="1">
                        <a:spcBef>
                          <a:spcPct val="20000"/>
                        </a:spcBef>
                        <a:buClr>
                          <a:schemeClr val="accent2"/>
                        </a:buClr>
                        <a:buFont typeface="Wingdings" panose="05000000000000000000" pitchFamily="2" charset="2"/>
                        <a:defRPr kumimoji="1" sz="2100" kern="1200">
                          <a:solidFill>
                            <a:schemeClr val="tx1"/>
                          </a:solidFill>
                          <a:latin typeface="Verdana" panose="020B0604030504040204" pitchFamily="34" charset="0"/>
                          <a:ea typeface="ＭＳ Ｐゴシック" panose="020B0600070205080204" pitchFamily="50" charset="-128"/>
                        </a:defRPr>
                      </a:lvl3pPr>
                      <a:lvl4pPr marL="1306513" algn="l" defTabSz="685800" rtl="0" eaLnBrk="1" latinLnBrk="0" hangingPunct="1">
                        <a:spcBef>
                          <a:spcPct val="20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4pPr>
                      <a:lvl5pPr marL="1695450" algn="l" defTabSz="685800" rtl="0" eaLnBrk="1" latinLnBrk="0" hangingPunct="1">
                        <a:spcBef>
                          <a:spcPct val="25000"/>
                        </a:spcBef>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5pPr>
                      <a:lvl6pPr marL="21526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6pPr>
                      <a:lvl7pPr marL="26098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7pPr>
                      <a:lvl8pPr marL="30670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8pPr>
                      <a:lvl9pPr marL="3524250" algn="l" defTabSz="685800" rtl="0" eaLnBrk="1" fontAlgn="base" latinLnBrk="0" hangingPunct="1">
                        <a:spcBef>
                          <a:spcPct val="25000"/>
                        </a:spcBef>
                        <a:spcAft>
                          <a:spcPct val="0"/>
                        </a:spcAft>
                        <a:buClr>
                          <a:schemeClr val="accent2"/>
                        </a:buClr>
                        <a:buFont typeface="Wingdings" panose="05000000000000000000" pitchFamily="2" charset="2"/>
                        <a:defRPr kumimoji="1" sz="1350" kern="1200">
                          <a:solidFill>
                            <a:schemeClr val="tx1"/>
                          </a:solidFill>
                          <a:latin typeface="Verdana" panose="020B060403050404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tabLst/>
                      </a:pPr>
                      <a:endParaRPr kumimoji="1" lang="ja-JP" altLang="ja-JP" sz="900" b="0" i="0" u="none" strike="noStrike" cap="none" normalizeH="0" baseline="0" dirty="0">
                        <a:ln>
                          <a:noFill/>
                        </a:ln>
                        <a:solidFill>
                          <a:schemeClr val="tx1"/>
                        </a:solidFill>
                        <a:effectLst/>
                        <a:latin typeface="Verdana" panose="020B0604030504040204" pitchFamily="34" charset="0"/>
                        <a:ea typeface="ＭＳ Ｐゴシック" panose="020B0600070205080204" pitchFamily="50" charset="-128"/>
                      </a:endParaRPr>
                    </a:p>
                  </a:txBody>
                  <a:tcPr marL="91438" marR="91438" marT="45762" marB="45762"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233366386"/>
                  </a:ext>
                </a:extLst>
              </a:tr>
            </a:tbl>
          </a:graphicData>
        </a:graphic>
      </p:graphicFrame>
      <p:sp>
        <p:nvSpPr>
          <p:cNvPr id="23" name="Rectangle 3">
            <a:extLst>
              <a:ext uri="{FF2B5EF4-FFF2-40B4-BE49-F238E27FC236}">
                <a16:creationId xmlns:a16="http://schemas.microsoft.com/office/drawing/2014/main" id="{B8B9E093-9072-4443-8BB5-D0DF44CD8EB2}"/>
              </a:ext>
            </a:extLst>
          </p:cNvPr>
          <p:cNvSpPr txBox="1">
            <a:spLocks noChangeArrowheads="1"/>
          </p:cNvSpPr>
          <p:nvPr/>
        </p:nvSpPr>
        <p:spPr bwMode="auto">
          <a:xfrm>
            <a:off x="478880" y="6262832"/>
            <a:ext cx="1872059" cy="489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kumimoji="1" sz="3000" kern="1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kumimoji="1" sz="2600" kern="1200">
                <a:solidFill>
                  <a:schemeClr val="tx1"/>
                </a:solidFill>
                <a:latin typeface="+mn-lt"/>
                <a:ea typeface="+mn-ea"/>
                <a:cs typeface="+mn-cs"/>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kumimoji="1" sz="2300" kern="1200">
                <a:solidFill>
                  <a:schemeClr val="tx1"/>
                </a:solidFill>
                <a:latin typeface="+mn-lt"/>
                <a:ea typeface="+mn-ea"/>
                <a:cs typeface="+mn-cs"/>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kumimoji="1" sz="2000" kern="1200">
                <a:solidFill>
                  <a:schemeClr val="tx1"/>
                </a:solidFill>
                <a:latin typeface="+mn-lt"/>
                <a:ea typeface="+mn-ea"/>
                <a:cs typeface="+mn-cs"/>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85725" indent="-85725" defTabSz="914400" eaLnBrk="1" hangingPunct="1">
              <a:buClr>
                <a:srgbClr val="CC0000"/>
              </a:buClr>
              <a:buFont typeface="Wingdings" panose="05000000000000000000" pitchFamily="2" charset="2"/>
              <a:buNone/>
            </a:pPr>
            <a:r>
              <a:rPr lang="ja-JP" altLang="en-US" sz="900" dirty="0">
                <a:solidFill>
                  <a:srgbClr val="000000"/>
                </a:solidFill>
                <a:latin typeface="Verdana"/>
                <a:ea typeface="ＭＳ Ｐゴシック"/>
              </a:rPr>
              <a:t>＊筆記試験の受験を希望される場合は下記の欄に丸印を付けてください。</a:t>
            </a:r>
          </a:p>
        </p:txBody>
      </p:sp>
      <p:sp>
        <p:nvSpPr>
          <p:cNvPr id="25" name="Rectangle 3">
            <a:extLst>
              <a:ext uri="{FF2B5EF4-FFF2-40B4-BE49-F238E27FC236}">
                <a16:creationId xmlns:a16="http://schemas.microsoft.com/office/drawing/2014/main" id="{1A1D5E64-0701-46D8-BD07-27BECD5AF5E1}"/>
              </a:ext>
            </a:extLst>
          </p:cNvPr>
          <p:cNvSpPr txBox="1">
            <a:spLocks noChangeArrowheads="1"/>
          </p:cNvSpPr>
          <p:nvPr/>
        </p:nvSpPr>
        <p:spPr bwMode="auto">
          <a:xfrm>
            <a:off x="2398326" y="6272992"/>
            <a:ext cx="3924309" cy="619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lnSpcReduction="10000"/>
          </a:bodyPr>
          <a:lst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kumimoji="1" sz="3000" kern="1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kumimoji="1" sz="2600" kern="1200">
                <a:solidFill>
                  <a:schemeClr val="tx1"/>
                </a:solidFill>
                <a:latin typeface="+mn-lt"/>
                <a:ea typeface="+mn-ea"/>
                <a:cs typeface="+mn-cs"/>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kumimoji="1" sz="2300" kern="1200">
                <a:solidFill>
                  <a:schemeClr val="tx1"/>
                </a:solidFill>
                <a:latin typeface="+mn-lt"/>
                <a:ea typeface="+mn-ea"/>
                <a:cs typeface="+mn-cs"/>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kumimoji="1" sz="2000" kern="1200">
                <a:solidFill>
                  <a:schemeClr val="tx1"/>
                </a:solidFill>
                <a:latin typeface="+mn-lt"/>
                <a:ea typeface="+mn-ea"/>
                <a:cs typeface="+mn-cs"/>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85725" marR="0" lvl="0" indent="-85725" algn="l" defTabSz="914400" rtl="0" eaLnBrk="1" fontAlgn="base" latinLnBrk="0" hangingPunct="1">
              <a:lnSpc>
                <a:spcPct val="100000"/>
              </a:lnSpc>
              <a:spcBef>
                <a:spcPct val="20000"/>
              </a:spcBef>
              <a:spcAft>
                <a:spcPct val="0"/>
              </a:spcAft>
              <a:buClr>
                <a:srgbClr val="CC0000"/>
              </a:buClr>
              <a:buSzTx/>
              <a:buFont typeface="Wingdings" panose="05000000000000000000" pitchFamily="2" charset="2"/>
              <a:buNone/>
              <a:tabLst/>
              <a:defRPr/>
            </a:pPr>
            <a:r>
              <a:rPr kumimoji="1" lang="ja-JP" altLang="en-US" sz="900" b="0" i="0" u="none" strike="noStrike" kern="1200" cap="none" spc="0" normalizeH="0" baseline="0" noProof="0" dirty="0">
                <a:ln>
                  <a:noFill/>
                </a:ln>
                <a:solidFill>
                  <a:srgbClr val="000000"/>
                </a:solidFill>
                <a:effectLst/>
                <a:uLnTx/>
                <a:uFillTx/>
                <a:latin typeface="Verdana"/>
                <a:ea typeface="ＭＳ Ｐゴシック"/>
                <a:cs typeface="+mn-cs"/>
              </a:rPr>
              <a:t>＊実技試験の受験を希望される場合は下記の「実技</a:t>
            </a:r>
            <a:r>
              <a:rPr kumimoji="1" lang="en-US" altLang="ja-JP" sz="900" b="0" i="0" u="none" strike="noStrike" kern="1200" cap="none" spc="0" normalizeH="0" baseline="0" noProof="0" dirty="0">
                <a:ln>
                  <a:noFill/>
                </a:ln>
                <a:solidFill>
                  <a:srgbClr val="000000"/>
                </a:solidFill>
                <a:effectLst/>
                <a:uLnTx/>
                <a:uFillTx/>
                <a:latin typeface="Verdana"/>
                <a:ea typeface="ＭＳ Ｐゴシック"/>
                <a:cs typeface="+mn-cs"/>
              </a:rPr>
              <a:t>A-C</a:t>
            </a:r>
            <a:r>
              <a:rPr kumimoji="1" lang="ja-JP" altLang="en-US" sz="900" b="0" i="0" u="none" strike="noStrike" kern="1200" cap="none" spc="0" normalizeH="0" baseline="0" noProof="0" dirty="0">
                <a:ln>
                  <a:noFill/>
                </a:ln>
                <a:solidFill>
                  <a:srgbClr val="000000"/>
                </a:solidFill>
                <a:effectLst/>
                <a:uLnTx/>
                <a:uFillTx/>
                <a:latin typeface="Verdana"/>
                <a:ea typeface="ＭＳ Ｐゴシック"/>
                <a:cs typeface="+mn-cs"/>
              </a:rPr>
              <a:t>」の時間帯に希望順位を</a:t>
            </a:r>
            <a:r>
              <a:rPr kumimoji="1" lang="en-US" altLang="ja-JP" sz="900" b="0" i="0" u="none" strike="noStrike" kern="1200" cap="none" spc="0" normalizeH="0" baseline="0" noProof="0" dirty="0">
                <a:ln>
                  <a:noFill/>
                </a:ln>
                <a:solidFill>
                  <a:srgbClr val="000000"/>
                </a:solidFill>
                <a:effectLst/>
                <a:uLnTx/>
                <a:uFillTx/>
                <a:latin typeface="Verdana"/>
                <a:ea typeface="ＭＳ Ｐゴシック"/>
                <a:cs typeface="+mn-cs"/>
              </a:rPr>
              <a:t>1-3</a:t>
            </a:r>
            <a:r>
              <a:rPr kumimoji="1" lang="ja-JP" altLang="en-US" sz="900" b="0" i="0" u="none" strike="noStrike" kern="1200" cap="none" spc="0" normalizeH="0" baseline="0" noProof="0" dirty="0" err="1">
                <a:ln>
                  <a:noFill/>
                </a:ln>
                <a:solidFill>
                  <a:srgbClr val="000000"/>
                </a:solidFill>
                <a:effectLst/>
                <a:uLnTx/>
                <a:uFillTx/>
                <a:latin typeface="Verdana"/>
                <a:ea typeface="ＭＳ Ｐゴシック"/>
                <a:cs typeface="+mn-cs"/>
              </a:rPr>
              <a:t>まで</a:t>
            </a:r>
            <a:r>
              <a:rPr kumimoji="1" lang="ja-JP" altLang="en-US" sz="900" b="0" i="0" u="none" strike="noStrike" kern="1200" cap="none" spc="0" normalizeH="0" baseline="0" noProof="0" dirty="0">
                <a:ln>
                  <a:noFill/>
                </a:ln>
                <a:solidFill>
                  <a:srgbClr val="000000"/>
                </a:solidFill>
                <a:effectLst/>
                <a:uLnTx/>
                <a:uFillTx/>
                <a:latin typeface="Verdana"/>
                <a:ea typeface="ＭＳ Ｐゴシック"/>
                <a:cs typeface="+mn-cs"/>
              </a:rPr>
              <a:t>振ってください。</a:t>
            </a:r>
            <a:endParaRPr kumimoji="1" lang="en-US" altLang="ja-JP" sz="900" b="0" i="0" u="none" strike="noStrike" kern="1200" cap="none" spc="0" normalizeH="0" baseline="0" noProof="0" dirty="0">
              <a:ln>
                <a:noFill/>
              </a:ln>
              <a:solidFill>
                <a:srgbClr val="000000"/>
              </a:solidFill>
              <a:effectLst/>
              <a:uLnTx/>
              <a:uFillTx/>
              <a:latin typeface="Verdana"/>
              <a:ea typeface="ＭＳ Ｐゴシック"/>
              <a:cs typeface="+mn-cs"/>
            </a:endParaRPr>
          </a:p>
          <a:p>
            <a:pPr marL="85725" marR="0" lvl="0" indent="-85725" algn="l" defTabSz="914400" rtl="0" eaLnBrk="1" fontAlgn="base" latinLnBrk="0" hangingPunct="1">
              <a:lnSpc>
                <a:spcPct val="100000"/>
              </a:lnSpc>
              <a:spcBef>
                <a:spcPct val="20000"/>
              </a:spcBef>
              <a:spcAft>
                <a:spcPct val="0"/>
              </a:spcAft>
              <a:buClr>
                <a:srgbClr val="CC0000"/>
              </a:buClr>
              <a:buSzTx/>
              <a:buFont typeface="Wingdings" panose="05000000000000000000" pitchFamily="2" charset="2"/>
              <a:buNone/>
              <a:tabLst/>
              <a:defRPr/>
            </a:pPr>
            <a:r>
              <a:rPr kumimoji="1" lang="ja-JP" altLang="en-US" sz="900" b="0" i="0" u="none" strike="noStrike" kern="1200" cap="none" spc="0" normalizeH="0" baseline="0" noProof="0" dirty="0">
                <a:ln>
                  <a:noFill/>
                </a:ln>
                <a:solidFill>
                  <a:srgbClr val="000000"/>
                </a:solidFill>
                <a:effectLst/>
                <a:uLnTx/>
                <a:uFillTx/>
                <a:latin typeface="Verdana"/>
                <a:ea typeface="ＭＳ Ｐゴシック"/>
                <a:cs typeface="+mn-cs"/>
              </a:rPr>
              <a:t>　同じ時間帯に希望が集中した場合は事務局にて調整の上、ご連絡いたします</a:t>
            </a:r>
            <a:r>
              <a:rPr lang="ja-JP" altLang="en-US" sz="900" dirty="0">
                <a:solidFill>
                  <a:srgbClr val="000000"/>
                </a:solidFill>
                <a:latin typeface="Verdana"/>
                <a:ea typeface="ＭＳ Ｐゴシック"/>
              </a:rPr>
              <a:t>。</a:t>
            </a:r>
            <a:r>
              <a:rPr kumimoji="1" lang="ja-JP" altLang="en-US" sz="900" b="0" i="0" u="none" strike="noStrike" kern="1200" cap="none" spc="0" normalizeH="0" baseline="0" noProof="0" dirty="0">
                <a:ln>
                  <a:noFill/>
                </a:ln>
                <a:solidFill>
                  <a:srgbClr val="000000"/>
                </a:solidFill>
                <a:effectLst/>
                <a:uLnTx/>
                <a:uFillTx/>
                <a:latin typeface="Verdana"/>
                <a:ea typeface="ＭＳ Ｐゴシック"/>
                <a:cs typeface="+mn-cs"/>
              </a:rPr>
              <a:t>ご希望に添えない場合もありますので予めご了承ください。</a:t>
            </a:r>
          </a:p>
        </p:txBody>
      </p:sp>
      <p:sp>
        <p:nvSpPr>
          <p:cNvPr id="26" name="Text Box 392">
            <a:extLst>
              <a:ext uri="{FF2B5EF4-FFF2-40B4-BE49-F238E27FC236}">
                <a16:creationId xmlns:a16="http://schemas.microsoft.com/office/drawing/2014/main" id="{0B08EAD9-C50E-485B-B428-CCF353782300}"/>
              </a:ext>
            </a:extLst>
          </p:cNvPr>
          <p:cNvSpPr txBox="1">
            <a:spLocks noChangeArrowheads="1"/>
          </p:cNvSpPr>
          <p:nvPr/>
        </p:nvSpPr>
        <p:spPr bwMode="auto">
          <a:xfrm>
            <a:off x="476250" y="7961262"/>
            <a:ext cx="5905500"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srgbClr val="000000"/>
                </a:solidFill>
                <a:effectLst/>
                <a:uLnTx/>
                <a:uFillTx/>
                <a:latin typeface="Verdana" panose="020B0604030504040204" pitchFamily="34" charset="0"/>
                <a:ea typeface="ＭＳ Ｐゴシック" panose="020B0600070205080204" pitchFamily="50" charset="-128"/>
              </a:rPr>
              <a:t>お申し込み、お問い合わせ、ご不明な点は下記事務局までご連絡ください。</a:t>
            </a:r>
          </a:p>
        </p:txBody>
      </p:sp>
      <p:sp>
        <p:nvSpPr>
          <p:cNvPr id="27" name="Text Box 397">
            <a:extLst>
              <a:ext uri="{FF2B5EF4-FFF2-40B4-BE49-F238E27FC236}">
                <a16:creationId xmlns:a16="http://schemas.microsoft.com/office/drawing/2014/main" id="{26B64C00-E76F-41D6-9357-7D7CE06F9C1B}"/>
              </a:ext>
            </a:extLst>
          </p:cNvPr>
          <p:cNvSpPr txBox="1">
            <a:spLocks noChangeArrowheads="1"/>
          </p:cNvSpPr>
          <p:nvPr/>
        </p:nvSpPr>
        <p:spPr bwMode="auto">
          <a:xfrm>
            <a:off x="755650" y="8369300"/>
            <a:ext cx="5418138"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Verdana" panose="020B0604030504040204" pitchFamily="34" charset="0"/>
                <a:ea typeface="ＭＳ Ｐゴシック" panose="020B0600070205080204" pitchFamily="50" charset="-128"/>
              </a:defRPr>
            </a:lvl1pPr>
            <a:lvl2pPr marL="742950" indent="-285750">
              <a:defRPr kumimoji="1">
                <a:solidFill>
                  <a:schemeClr val="tx1"/>
                </a:solidFill>
                <a:latin typeface="Verdana" panose="020B0604030504040204" pitchFamily="34" charset="0"/>
                <a:ea typeface="ＭＳ Ｐゴシック" panose="020B0600070205080204" pitchFamily="50" charset="-128"/>
              </a:defRPr>
            </a:lvl2pPr>
            <a:lvl3pPr marL="1143000" indent="-228600">
              <a:defRPr kumimoji="1">
                <a:solidFill>
                  <a:schemeClr val="tx1"/>
                </a:solidFill>
                <a:latin typeface="Verdana" panose="020B0604030504040204" pitchFamily="34" charset="0"/>
                <a:ea typeface="ＭＳ Ｐゴシック" panose="020B0600070205080204" pitchFamily="50" charset="-128"/>
              </a:defRPr>
            </a:lvl3pPr>
            <a:lvl4pPr marL="1600200" indent="-228600">
              <a:defRPr kumimoji="1">
                <a:solidFill>
                  <a:schemeClr val="tx1"/>
                </a:solidFill>
                <a:latin typeface="Verdana" panose="020B0604030504040204" pitchFamily="34" charset="0"/>
                <a:ea typeface="ＭＳ Ｐゴシック" panose="020B0600070205080204" pitchFamily="50" charset="-128"/>
              </a:defRPr>
            </a:lvl4pPr>
            <a:lvl5pPr marL="2057400" indent="-22860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en-US" altLang="ja-JP"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〒105-0003</a:t>
            </a:r>
            <a:r>
              <a:rPr kumimoji="1" lang="ja-JP" altLang="en-US"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　東京都港区西新橋</a:t>
            </a:r>
            <a:r>
              <a:rPr kumimoji="1" lang="en-US" altLang="ja-JP"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1</a:t>
            </a:r>
            <a:r>
              <a:rPr kumimoji="1" lang="ja-JP" altLang="en-US"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丁目</a:t>
            </a:r>
            <a:r>
              <a:rPr kumimoji="1" lang="en-US" altLang="ja-JP"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20-10</a:t>
            </a:r>
            <a:r>
              <a:rPr kumimoji="1" lang="ja-JP" altLang="en-US"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　西新橋エクセルビル</a:t>
            </a:r>
            <a:r>
              <a:rPr kumimoji="1" lang="en-US" altLang="ja-JP"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4F</a:t>
            </a:r>
          </a:p>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ＮＰＯ小学校英語指導者認定協議会事務局</a:t>
            </a:r>
          </a:p>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Ｔｅｌ：</a:t>
            </a:r>
            <a:r>
              <a:rPr kumimoji="1" lang="en-US" altLang="ja-JP"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03-6686-9284</a:t>
            </a:r>
            <a:r>
              <a:rPr kumimoji="1" lang="ja-JP" altLang="en-US"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　Ｆａｘ：</a:t>
            </a:r>
            <a:r>
              <a:rPr kumimoji="1" lang="en-US" altLang="ja-JP"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03-6858-3827</a:t>
            </a:r>
            <a:r>
              <a:rPr kumimoji="1" lang="ja-JP" altLang="en-US"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　</a:t>
            </a:r>
            <a:r>
              <a:rPr kumimoji="1" lang="en-US" altLang="ja-JP"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e-mail</a:t>
            </a:r>
            <a:r>
              <a:rPr kumimoji="1" lang="ja-JP" altLang="en-US"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a:t>
            </a:r>
            <a:r>
              <a:rPr kumimoji="1" lang="en-US" altLang="ja-JP" sz="1200" b="0" i="0" u="none" strike="noStrike" kern="0" cap="none" spc="0" normalizeH="0" baseline="0" noProof="0">
                <a:ln>
                  <a:noFill/>
                </a:ln>
                <a:solidFill>
                  <a:srgbClr val="000000"/>
                </a:solidFill>
                <a:effectLst/>
                <a:uLnTx/>
                <a:uFillTx/>
                <a:latin typeface="Verdana" panose="020B0604030504040204" pitchFamily="34" charset="0"/>
                <a:ea typeface="ＭＳ Ｐゴシック" panose="020B0600070205080204" pitchFamily="50" charset="-128"/>
              </a:rPr>
              <a:t>support@j-shine.org</a:t>
            </a:r>
          </a:p>
        </p:txBody>
      </p:sp>
      <p:sp>
        <p:nvSpPr>
          <p:cNvPr id="30" name="テキスト ボックス 29">
            <a:extLst>
              <a:ext uri="{FF2B5EF4-FFF2-40B4-BE49-F238E27FC236}">
                <a16:creationId xmlns:a16="http://schemas.microsoft.com/office/drawing/2014/main" id="{2664482B-BB4B-4362-A1DC-A27536EB72A8}"/>
              </a:ext>
            </a:extLst>
          </p:cNvPr>
          <p:cNvSpPr txBox="1"/>
          <p:nvPr/>
        </p:nvSpPr>
        <p:spPr>
          <a:xfrm>
            <a:off x="360215" y="1577094"/>
            <a:ext cx="2038111" cy="307777"/>
          </a:xfrm>
          <a:prstGeom prst="rect">
            <a:avLst/>
          </a:prstGeom>
          <a:noFill/>
        </p:spPr>
        <p:txBody>
          <a:bodyPr wrap="square" rtlCol="0">
            <a:spAutoFit/>
          </a:bodyPr>
          <a:lstStyle/>
          <a:p>
            <a:r>
              <a:rPr kumimoji="1" lang="en-US" altLang="ja-JP" sz="1400" b="1" dirty="0">
                <a:latin typeface="ＭＳ Ｐゴシック" panose="020B0600070205080204" pitchFamily="50" charset="-128"/>
                <a:ea typeface="ＭＳ Ｐゴシック" panose="020B0600070205080204" pitchFamily="50" charset="-128"/>
              </a:rPr>
              <a:t>〔</a:t>
            </a:r>
            <a:r>
              <a:rPr kumimoji="1" lang="ja-JP" altLang="en-US" sz="1400" b="1" dirty="0">
                <a:latin typeface="ＭＳ Ｐゴシック" panose="020B0600070205080204" pitchFamily="50" charset="-128"/>
                <a:ea typeface="ＭＳ Ｐゴシック" panose="020B0600070205080204" pitchFamily="50" charset="-128"/>
              </a:rPr>
              <a:t>必要事項</a:t>
            </a:r>
            <a:r>
              <a:rPr kumimoji="1" lang="en-US" altLang="ja-JP" sz="1400" b="1" dirty="0">
                <a:latin typeface="ＭＳ Ｐゴシック" panose="020B0600070205080204" pitchFamily="50" charset="-128"/>
                <a:ea typeface="ＭＳ Ｐゴシック" panose="020B0600070205080204" pitchFamily="50" charset="-128"/>
              </a:rPr>
              <a:t>〕</a:t>
            </a:r>
            <a:endParaRPr kumimoji="1" lang="ja-JP" altLang="en-US" sz="1400" b="1" dirty="0">
              <a:latin typeface="ＭＳ Ｐゴシック" panose="020B0600070205080204" pitchFamily="50" charset="-128"/>
              <a:ea typeface="ＭＳ Ｐゴシック" panose="020B0600070205080204" pitchFamily="50" charset="-128"/>
            </a:endParaRPr>
          </a:p>
        </p:txBody>
      </p:sp>
      <p:cxnSp>
        <p:nvCxnSpPr>
          <p:cNvPr id="32" name="直線コネクタ 31">
            <a:extLst>
              <a:ext uri="{FF2B5EF4-FFF2-40B4-BE49-F238E27FC236}">
                <a16:creationId xmlns:a16="http://schemas.microsoft.com/office/drawing/2014/main" id="{0F9C6576-AE82-443D-A752-17D0E1FA57BC}"/>
              </a:ext>
            </a:extLst>
          </p:cNvPr>
          <p:cNvCxnSpPr>
            <a:cxnSpLocks/>
          </p:cNvCxnSpPr>
          <p:nvPr/>
        </p:nvCxnSpPr>
        <p:spPr>
          <a:xfrm>
            <a:off x="440531" y="1526317"/>
            <a:ext cx="6024405"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7FD5814-1377-43AE-9B03-1DEA60E00D8D}"/>
              </a:ext>
            </a:extLst>
          </p:cNvPr>
          <p:cNvCxnSpPr>
            <a:cxnSpLocks/>
          </p:cNvCxnSpPr>
          <p:nvPr/>
        </p:nvCxnSpPr>
        <p:spPr>
          <a:xfrm>
            <a:off x="489040" y="8310657"/>
            <a:ext cx="6024405"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3" name="図 2" descr="クリップアート が含まれている画像&#10;&#10;非常に高い精度で生成された説明">
            <a:extLst>
              <a:ext uri="{FF2B5EF4-FFF2-40B4-BE49-F238E27FC236}">
                <a16:creationId xmlns:a16="http://schemas.microsoft.com/office/drawing/2014/main" id="{B1C66E5E-0283-4F79-9B59-AAF448034D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1355" y="172462"/>
            <a:ext cx="1734245" cy="631400"/>
          </a:xfrm>
          <a:prstGeom prst="rect">
            <a:avLst/>
          </a:prstGeom>
        </p:spPr>
      </p:pic>
    </p:spTree>
    <p:extLst>
      <p:ext uri="{BB962C8B-B14F-4D97-AF65-F5344CB8AC3E}">
        <p14:creationId xmlns:p14="http://schemas.microsoft.com/office/powerpoint/2010/main" val="17474524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247</Words>
  <Application>Microsoft Office PowerPoint</Application>
  <PresentationFormat>画面に合わせる (4:3)</PresentationFormat>
  <Paragraphs>53</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游ゴシック</vt:lpstr>
      <vt:lpstr>游ゴシック Light</vt:lpstr>
      <vt:lpstr>Arial</vt:lpstr>
      <vt:lpstr>Calibri</vt:lpstr>
      <vt:lpstr>Calibri Light</vt:lpstr>
      <vt:lpstr>Verdana</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鈴木菜津美</dc:creator>
  <cp:lastModifiedBy>鈴木菜津美</cp:lastModifiedBy>
  <cp:revision>11</cp:revision>
  <dcterms:created xsi:type="dcterms:W3CDTF">2018-09-21T02:36:53Z</dcterms:created>
  <dcterms:modified xsi:type="dcterms:W3CDTF">2018-09-25T05:15:37Z</dcterms:modified>
</cp:coreProperties>
</file>